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10.fntdata" ContentType="application/x-fontdata"/>
  <Override PartName="/ppt/fonts/font1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6"/>
  </p:notesMasterIdLst>
  <p:sldIdLst>
    <p:sldId id="278" r:id="rId3"/>
    <p:sldId id="304" r:id="rId4"/>
    <p:sldId id="280" r:id="rId5"/>
    <p:sldId id="305" r:id="rId6"/>
    <p:sldId id="282" r:id="rId7"/>
    <p:sldId id="283" r:id="rId8"/>
    <p:sldId id="284" r:id="rId9"/>
    <p:sldId id="286" r:id="rId10"/>
    <p:sldId id="288" r:id="rId11"/>
    <p:sldId id="289" r:id="rId12"/>
    <p:sldId id="290" r:id="rId13"/>
    <p:sldId id="291" r:id="rId14"/>
    <p:sldId id="296" r:id="rId15"/>
  </p:sldIdLst>
  <p:sldSz cx="12192000" cy="6858000"/>
  <p:notesSz cx="6858000" cy="9144000"/>
  <p:embeddedFontLst>
    <p:embeddedFont>
      <p:font typeface="隶书" panose="02010509060101010101" pitchFamily="49" charset="-122"/>
      <p:regular r:id="rId20"/>
    </p:embeddedFont>
    <p:embeddedFont>
      <p:font typeface="汉仪尚巍手书W" panose="00020600040101010101" pitchFamily="18" charset="-122"/>
      <p:regular r:id="rId21"/>
    </p:embeddedFont>
    <p:embeddedFont>
      <p:font typeface="华文新魏" panose="02010800040101010101" charset="-122"/>
      <p:regular r:id="rId22"/>
    </p:embeddedFont>
    <p:embeddedFont>
      <p:font typeface="微软雅黑" panose="020B0503020204020204" charset="-122"/>
      <p:regular r:id="rId23"/>
    </p:embeddedFont>
    <p:embeddedFont>
      <p:font typeface="华文中宋" panose="02010600040101010101" charset="-122"/>
      <p:regular r:id="rId24"/>
    </p:embeddedFont>
    <p:embeddedFont>
      <p:font typeface="黑体" panose="02010609060101010101" charset="-122"/>
      <p:regular r:id="rId25"/>
    </p:embeddedFont>
    <p:embeddedFont>
      <p:font typeface="仿宋" panose="02010609060101010101" pitchFamily="49" charset="-122"/>
      <p:regular r:id="rId26"/>
    </p:embeddedFont>
    <p:embeddedFont>
      <p:font typeface="Calibri" panose="020F0502020204030204" charset="0"/>
      <p:regular r:id="rId27"/>
      <p:bold r:id="rId28"/>
      <p:italic r:id="rId29"/>
      <p:boldItalic r:id="rId30"/>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92" d="100"/>
          <a:sy n="92" d="100"/>
        </p:scale>
        <p:origin x="9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font" Target="fonts/font11.fntdata"/><Relationship Id="rId3" Type="http://schemas.openxmlformats.org/officeDocument/2006/relationships/slide" Target="slides/slide1.xml"/><Relationship Id="rId29" Type="http://schemas.openxmlformats.org/officeDocument/2006/relationships/font" Target="fonts/font10.fntdata"/><Relationship Id="rId28" Type="http://schemas.openxmlformats.org/officeDocument/2006/relationships/font" Target="fonts/font9.fntdata"/><Relationship Id="rId27" Type="http://schemas.openxmlformats.org/officeDocument/2006/relationships/font" Target="fonts/font8.fntdata"/><Relationship Id="rId26" Type="http://schemas.openxmlformats.org/officeDocument/2006/relationships/font" Target="fonts/font7.fntdata"/><Relationship Id="rId25" Type="http://schemas.openxmlformats.org/officeDocument/2006/relationships/font" Target="fonts/font6.fntdata"/><Relationship Id="rId24" Type="http://schemas.openxmlformats.org/officeDocument/2006/relationships/font" Target="fonts/font5.fntdata"/><Relationship Id="rId23" Type="http://schemas.openxmlformats.org/officeDocument/2006/relationships/font" Target="fonts/font4.fntdata"/><Relationship Id="rId22" Type="http://schemas.openxmlformats.org/officeDocument/2006/relationships/font" Target="fonts/font3.fntdata"/><Relationship Id="rId21" Type="http://schemas.openxmlformats.org/officeDocument/2006/relationships/font" Target="fonts/font2.fntdata"/><Relationship Id="rId20" Type="http://schemas.openxmlformats.org/officeDocument/2006/relationships/font" Target="fonts/font1.fntdata"/><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notesMaster" Target="notesMasters/notesMaster1.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204C6E5-B999-4098-B18C-1F8CE78BEF61}"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image" Target="../media/image3.png"/><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image" Target="../media/image2.png"/><Relationship Id="rId5" Type="http://schemas.openxmlformats.org/officeDocument/2006/relationships/tags" Target="../tags/tag3.xml"/><Relationship Id="rId4" Type="http://schemas.openxmlformats.org/officeDocument/2006/relationships/image" Target="../media/image1.png"/><Relationship Id="rId3" Type="http://schemas.openxmlformats.org/officeDocument/2006/relationships/tags" Target="../tags/tag2.xml"/><Relationship Id="rId25" Type="http://schemas.openxmlformats.org/officeDocument/2006/relationships/tags" Target="../tags/tag17.xml"/><Relationship Id="rId24" Type="http://schemas.openxmlformats.org/officeDocument/2006/relationships/tags" Target="../tags/tag16.xml"/><Relationship Id="rId23" Type="http://schemas.openxmlformats.org/officeDocument/2006/relationships/tags" Target="../tags/tag15.xml"/><Relationship Id="rId22" Type="http://schemas.openxmlformats.org/officeDocument/2006/relationships/tags" Target="../tags/tag14.xml"/><Relationship Id="rId21" Type="http://schemas.openxmlformats.org/officeDocument/2006/relationships/tags" Target="../tags/tag13.xml"/><Relationship Id="rId20" Type="http://schemas.openxmlformats.org/officeDocument/2006/relationships/image" Target="../media/image7.png"/><Relationship Id="rId2" Type="http://schemas.openxmlformats.org/officeDocument/2006/relationships/tags" Target="../tags/tag1.xml"/><Relationship Id="rId19" Type="http://schemas.openxmlformats.org/officeDocument/2006/relationships/tags" Target="../tags/tag12.xml"/><Relationship Id="rId18" Type="http://schemas.openxmlformats.org/officeDocument/2006/relationships/image" Target="../media/image6.png"/><Relationship Id="rId17" Type="http://schemas.openxmlformats.org/officeDocument/2006/relationships/tags" Target="../tags/tag11.xml"/><Relationship Id="rId16" Type="http://schemas.openxmlformats.org/officeDocument/2006/relationships/image" Target="../media/image5.png"/><Relationship Id="rId15" Type="http://schemas.openxmlformats.org/officeDocument/2006/relationships/tags" Target="../tags/tag10.xml"/><Relationship Id="rId14" Type="http://schemas.openxmlformats.org/officeDocument/2006/relationships/tags" Target="../tags/tag9.xml"/><Relationship Id="rId13" Type="http://schemas.openxmlformats.org/officeDocument/2006/relationships/tags" Target="../tags/tag8.xml"/><Relationship Id="rId12" Type="http://schemas.openxmlformats.org/officeDocument/2006/relationships/image" Target="../media/image4.png"/><Relationship Id="rId11" Type="http://schemas.openxmlformats.org/officeDocument/2006/relationships/tags" Target="../tags/tag7.xml"/><Relationship Id="rId10" Type="http://schemas.openxmlformats.org/officeDocument/2006/relationships/tags" Target="../tags/tag6.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tags" Target="../tags/tag19.xml"/><Relationship Id="rId3" Type="http://schemas.openxmlformats.org/officeDocument/2006/relationships/image" Target="../media/image8.png"/><Relationship Id="rId2" Type="http://schemas.openxmlformats.org/officeDocument/2006/relationships/tags" Target="../tags/tag18.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image" Target="../media/image10.png"/><Relationship Id="rId8" Type="http://schemas.openxmlformats.org/officeDocument/2006/relationships/tags" Target="../tags/tag29.xml"/><Relationship Id="rId7" Type="http://schemas.openxmlformats.org/officeDocument/2006/relationships/tags" Target="../tags/tag28.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image" Target="../media/image9.png"/><Relationship Id="rId3" Type="http://schemas.openxmlformats.org/officeDocument/2006/relationships/tags" Target="../tags/tag25.xml"/><Relationship Id="rId2" Type="http://schemas.openxmlformats.org/officeDocument/2006/relationships/tags" Target="../tags/tag24.xml"/><Relationship Id="rId16" Type="http://schemas.openxmlformats.org/officeDocument/2006/relationships/tags" Target="../tags/tag36.xml"/><Relationship Id="rId15" Type="http://schemas.openxmlformats.org/officeDocument/2006/relationships/tags" Target="../tags/tag35.xml"/><Relationship Id="rId14" Type="http://schemas.openxmlformats.org/officeDocument/2006/relationships/tags" Target="../tags/tag34.xml"/><Relationship Id="rId13" Type="http://schemas.openxmlformats.org/officeDocument/2006/relationships/tags" Target="../tags/tag33.xml"/><Relationship Id="rId12" Type="http://schemas.openxmlformats.org/officeDocument/2006/relationships/tags" Target="../tags/tag32.xml"/><Relationship Id="rId11" Type="http://schemas.openxmlformats.org/officeDocument/2006/relationships/tags" Target="../tags/tag31.xml"/><Relationship Id="rId10" Type="http://schemas.openxmlformats.org/officeDocument/2006/relationships/tags" Target="../tags/tag30.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image" Target="../media/image8.png"/><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50.xml"/><Relationship Id="rId8" Type="http://schemas.openxmlformats.org/officeDocument/2006/relationships/tags" Target="../tags/tag49.xml"/><Relationship Id="rId7" Type="http://schemas.openxmlformats.org/officeDocument/2006/relationships/tags" Target="../tags/tag48.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image" Target="../media/image8.png"/><Relationship Id="rId2" Type="http://schemas.openxmlformats.org/officeDocument/2006/relationships/tags" Target="../tags/tag44.xml"/><Relationship Id="rId11" Type="http://schemas.openxmlformats.org/officeDocument/2006/relationships/tags" Target="../tags/tag52.xml"/><Relationship Id="rId10" Type="http://schemas.openxmlformats.org/officeDocument/2006/relationships/tags" Target="../tags/tag51.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58.xml"/><Relationship Id="rId7" Type="http://schemas.openxmlformats.org/officeDocument/2006/relationships/tags" Target="../tags/tag57.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image" Target="../media/image11.png"/><Relationship Id="rId2" Type="http://schemas.openxmlformats.org/officeDocument/2006/relationships/tags" Target="../tags/tag53.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61.xml"/><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68.xml"/><Relationship Id="rId8" Type="http://schemas.openxmlformats.org/officeDocument/2006/relationships/tags" Target="../tags/tag67.xml"/><Relationship Id="rId7" Type="http://schemas.openxmlformats.org/officeDocument/2006/relationships/tags" Target="../tags/tag66.xml"/><Relationship Id="rId6" Type="http://schemas.openxmlformats.org/officeDocument/2006/relationships/tags" Target="../tags/tag65.xml"/><Relationship Id="rId5" Type="http://schemas.openxmlformats.org/officeDocument/2006/relationships/tags" Target="../tags/tag64.xml"/><Relationship Id="rId4" Type="http://schemas.openxmlformats.org/officeDocument/2006/relationships/tags" Target="../tags/tag63.xml"/><Relationship Id="rId3" Type="http://schemas.openxmlformats.org/officeDocument/2006/relationships/image" Target="../media/image8.png"/><Relationship Id="rId2" Type="http://schemas.openxmlformats.org/officeDocument/2006/relationships/tags" Target="../tags/tag62.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75.xml"/><Relationship Id="rId8" Type="http://schemas.openxmlformats.org/officeDocument/2006/relationships/tags" Target="../tags/tag74.xml"/><Relationship Id="rId7" Type="http://schemas.openxmlformats.org/officeDocument/2006/relationships/tags" Target="../tags/tag73.xml"/><Relationship Id="rId6" Type="http://schemas.openxmlformats.org/officeDocument/2006/relationships/tags" Target="../tags/tag72.xml"/><Relationship Id="rId5" Type="http://schemas.openxmlformats.org/officeDocument/2006/relationships/image" Target="../media/image8.png"/><Relationship Id="rId4" Type="http://schemas.openxmlformats.org/officeDocument/2006/relationships/tags" Target="../tags/tag71.xml"/><Relationship Id="rId3" Type="http://schemas.openxmlformats.org/officeDocument/2006/relationships/tags" Target="../tags/tag70.xml"/><Relationship Id="rId2" Type="http://schemas.openxmlformats.org/officeDocument/2006/relationships/tags" Target="../tags/tag69.xml"/><Relationship Id="rId10" Type="http://schemas.openxmlformats.org/officeDocument/2006/relationships/tags" Target="../tags/tag76.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83.xml"/><Relationship Id="rId8" Type="http://schemas.openxmlformats.org/officeDocument/2006/relationships/tags" Target="../tags/tag82.xml"/><Relationship Id="rId7" Type="http://schemas.openxmlformats.org/officeDocument/2006/relationships/tags" Target="../tags/tag81.xml"/><Relationship Id="rId6" Type="http://schemas.openxmlformats.org/officeDocument/2006/relationships/tags" Target="../tags/tag80.xml"/><Relationship Id="rId5" Type="http://schemas.openxmlformats.org/officeDocument/2006/relationships/image" Target="../media/image8.png"/><Relationship Id="rId4" Type="http://schemas.openxmlformats.org/officeDocument/2006/relationships/tags" Target="../tags/tag79.xml"/><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image" Target="../media/image3.png"/><Relationship Id="rId8" Type="http://schemas.openxmlformats.org/officeDocument/2006/relationships/tags" Target="../tags/tag88.xml"/><Relationship Id="rId7" Type="http://schemas.openxmlformats.org/officeDocument/2006/relationships/tags" Target="../tags/tag87.xml"/><Relationship Id="rId6" Type="http://schemas.openxmlformats.org/officeDocument/2006/relationships/image" Target="../media/image2.png"/><Relationship Id="rId5" Type="http://schemas.openxmlformats.org/officeDocument/2006/relationships/tags" Target="../tags/tag86.xml"/><Relationship Id="rId4" Type="http://schemas.openxmlformats.org/officeDocument/2006/relationships/image" Target="../media/image1.png"/><Relationship Id="rId3" Type="http://schemas.openxmlformats.org/officeDocument/2006/relationships/tags" Target="../tags/tag85.xml"/><Relationship Id="rId25" Type="http://schemas.openxmlformats.org/officeDocument/2006/relationships/tags" Target="../tags/tag100.xml"/><Relationship Id="rId24" Type="http://schemas.openxmlformats.org/officeDocument/2006/relationships/tags" Target="../tags/tag99.xml"/><Relationship Id="rId23" Type="http://schemas.openxmlformats.org/officeDocument/2006/relationships/tags" Target="../tags/tag98.xml"/><Relationship Id="rId22" Type="http://schemas.openxmlformats.org/officeDocument/2006/relationships/tags" Target="../tags/tag97.xml"/><Relationship Id="rId21" Type="http://schemas.openxmlformats.org/officeDocument/2006/relationships/tags" Target="../tags/tag96.xml"/><Relationship Id="rId20" Type="http://schemas.openxmlformats.org/officeDocument/2006/relationships/image" Target="../media/image7.png"/><Relationship Id="rId2" Type="http://schemas.openxmlformats.org/officeDocument/2006/relationships/tags" Target="../tags/tag84.xml"/><Relationship Id="rId19" Type="http://schemas.openxmlformats.org/officeDocument/2006/relationships/tags" Target="../tags/tag95.xml"/><Relationship Id="rId18" Type="http://schemas.openxmlformats.org/officeDocument/2006/relationships/image" Target="../media/image6.png"/><Relationship Id="rId17" Type="http://schemas.openxmlformats.org/officeDocument/2006/relationships/tags" Target="../tags/tag94.xml"/><Relationship Id="rId16" Type="http://schemas.openxmlformats.org/officeDocument/2006/relationships/image" Target="../media/image5.png"/><Relationship Id="rId15" Type="http://schemas.openxmlformats.org/officeDocument/2006/relationships/tags" Target="../tags/tag93.xml"/><Relationship Id="rId14" Type="http://schemas.openxmlformats.org/officeDocument/2006/relationships/tags" Target="../tags/tag92.xml"/><Relationship Id="rId13" Type="http://schemas.openxmlformats.org/officeDocument/2006/relationships/tags" Target="../tags/tag91.xml"/><Relationship Id="rId12" Type="http://schemas.openxmlformats.org/officeDocument/2006/relationships/image" Target="../media/image4.png"/><Relationship Id="rId11" Type="http://schemas.openxmlformats.org/officeDocument/2006/relationships/tags" Target="../tags/tag90.xml"/><Relationship Id="rId10" Type="http://schemas.openxmlformats.org/officeDocument/2006/relationships/tags" Target="../tags/tag89.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7" Type="http://schemas.openxmlformats.org/officeDocument/2006/relationships/tags" Target="../tags/tag105.xml"/><Relationship Id="rId6" Type="http://schemas.openxmlformats.org/officeDocument/2006/relationships/tags" Target="../tags/tag104.xml"/><Relationship Id="rId5" Type="http://schemas.openxmlformats.org/officeDocument/2006/relationships/tags" Target="../tags/tag103.xml"/><Relationship Id="rId4" Type="http://schemas.openxmlformats.org/officeDocument/2006/relationships/tags" Target="../tags/tag102.xml"/><Relationship Id="rId3" Type="http://schemas.openxmlformats.org/officeDocument/2006/relationships/image" Target="../media/image8.png"/><Relationship Id="rId2" Type="http://schemas.openxmlformats.org/officeDocument/2006/relationships/tags" Target="../tags/tag101.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12.xml"/><Relationship Id="rId8" Type="http://schemas.openxmlformats.org/officeDocument/2006/relationships/tags" Target="../tags/tag111.xml"/><Relationship Id="rId7" Type="http://schemas.openxmlformats.org/officeDocument/2006/relationships/tags" Target="../tags/tag110.xml"/><Relationship Id="rId6" Type="http://schemas.openxmlformats.org/officeDocument/2006/relationships/tags" Target="../tags/tag109.xml"/><Relationship Id="rId5" Type="http://schemas.openxmlformats.org/officeDocument/2006/relationships/tags" Target="../tags/tag108.xml"/><Relationship Id="rId4" Type="http://schemas.openxmlformats.org/officeDocument/2006/relationships/image" Target="../media/image8.png"/><Relationship Id="rId3" Type="http://schemas.openxmlformats.org/officeDocument/2006/relationships/tags" Target="../tags/tag107.xml"/><Relationship Id="rId2" Type="http://schemas.openxmlformats.org/officeDocument/2006/relationships/tags" Target="../tags/tag106.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19.xml"/><Relationship Id="rId8" Type="http://schemas.openxmlformats.org/officeDocument/2006/relationships/tags" Target="../tags/tag118.xml"/><Relationship Id="rId7" Type="http://schemas.openxmlformats.org/officeDocument/2006/relationships/tags" Target="../tags/tag117.xml"/><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image" Target="../media/image8.png"/><Relationship Id="rId2" Type="http://schemas.openxmlformats.org/officeDocument/2006/relationships/tags" Target="../tags/tag113.xml"/><Relationship Id="rId10" Type="http://schemas.openxmlformats.org/officeDocument/2006/relationships/tags" Target="../tags/tag120.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27.xml"/><Relationship Id="rId8" Type="http://schemas.openxmlformats.org/officeDocument/2006/relationships/tags" Target="../tags/tag126.xml"/><Relationship Id="rId7" Type="http://schemas.openxmlformats.org/officeDocument/2006/relationships/tags" Target="../tags/tag125.xml"/><Relationship Id="rId6" Type="http://schemas.openxmlformats.org/officeDocument/2006/relationships/tags" Target="../tags/tag124.xml"/><Relationship Id="rId5" Type="http://schemas.openxmlformats.org/officeDocument/2006/relationships/tags" Target="../tags/tag123.xml"/><Relationship Id="rId4" Type="http://schemas.openxmlformats.org/officeDocument/2006/relationships/tags" Target="../tags/tag122.xml"/><Relationship Id="rId3" Type="http://schemas.openxmlformats.org/officeDocument/2006/relationships/image" Target="../media/image8.png"/><Relationship Id="rId2" Type="http://schemas.openxmlformats.org/officeDocument/2006/relationships/tags" Target="../tags/tag121.xml"/><Relationship Id="rId10" Type="http://schemas.openxmlformats.org/officeDocument/2006/relationships/tags" Target="../tags/tag128.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35.xml"/><Relationship Id="rId8" Type="http://schemas.openxmlformats.org/officeDocument/2006/relationships/tags" Target="../tags/tag134.xml"/><Relationship Id="rId7" Type="http://schemas.openxmlformats.org/officeDocument/2006/relationships/tags" Target="../tags/tag133.xml"/><Relationship Id="rId6" Type="http://schemas.openxmlformats.org/officeDocument/2006/relationships/tags" Target="../tags/tag132.xml"/><Relationship Id="rId5" Type="http://schemas.openxmlformats.org/officeDocument/2006/relationships/tags" Target="../tags/tag131.xml"/><Relationship Id="rId4" Type="http://schemas.openxmlformats.org/officeDocument/2006/relationships/image" Target="../media/image8.png"/><Relationship Id="rId3" Type="http://schemas.openxmlformats.org/officeDocument/2006/relationships/tags" Target="../tags/tag130.xml"/><Relationship Id="rId2" Type="http://schemas.openxmlformats.org/officeDocument/2006/relationships/tags" Target="../tags/tag129.xml"/><Relationship Id="rId10" Type="http://schemas.openxmlformats.org/officeDocument/2006/relationships/tags" Target="../tags/tag136.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43.xml"/><Relationship Id="rId8" Type="http://schemas.openxmlformats.org/officeDocument/2006/relationships/tags" Target="../tags/tag142.xml"/><Relationship Id="rId7" Type="http://schemas.openxmlformats.org/officeDocument/2006/relationships/tags" Target="../tags/tag141.xml"/><Relationship Id="rId6" Type="http://schemas.openxmlformats.org/officeDocument/2006/relationships/tags" Target="../tags/tag140.xml"/><Relationship Id="rId5" Type="http://schemas.openxmlformats.org/officeDocument/2006/relationships/tags" Target="../tags/tag139.xml"/><Relationship Id="rId4" Type="http://schemas.openxmlformats.org/officeDocument/2006/relationships/tags" Target="../tags/tag138.xml"/><Relationship Id="rId3" Type="http://schemas.openxmlformats.org/officeDocument/2006/relationships/image" Target="../media/image8.png"/><Relationship Id="rId2" Type="http://schemas.openxmlformats.org/officeDocument/2006/relationships/tags" Target="../tags/tag137.xml"/><Relationship Id="rId12" Type="http://schemas.openxmlformats.org/officeDocument/2006/relationships/tags" Target="../tags/tag146.xml"/><Relationship Id="rId11" Type="http://schemas.openxmlformats.org/officeDocument/2006/relationships/tags" Target="../tags/tag145.xml"/><Relationship Id="rId10" Type="http://schemas.openxmlformats.org/officeDocument/2006/relationships/tags" Target="../tags/tag144.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52.xml"/><Relationship Id="rId8" Type="http://schemas.openxmlformats.org/officeDocument/2006/relationships/tags" Target="../tags/tag151.xml"/><Relationship Id="rId7" Type="http://schemas.openxmlformats.org/officeDocument/2006/relationships/tags" Target="../tags/tag150.xml"/><Relationship Id="rId6" Type="http://schemas.openxmlformats.org/officeDocument/2006/relationships/image" Target="../media/image13.png"/><Relationship Id="rId5" Type="http://schemas.openxmlformats.org/officeDocument/2006/relationships/tags" Target="../tags/tag149.xml"/><Relationship Id="rId4" Type="http://schemas.openxmlformats.org/officeDocument/2006/relationships/image" Target="../media/image12.png"/><Relationship Id="rId3" Type="http://schemas.openxmlformats.org/officeDocument/2006/relationships/tags" Target="../tags/tag148.xml"/><Relationship Id="rId2" Type="http://schemas.openxmlformats.org/officeDocument/2006/relationships/tags" Target="../tags/tag147.xml"/><Relationship Id="rId11" Type="http://schemas.openxmlformats.org/officeDocument/2006/relationships/tags" Target="../tags/tag154.xml"/><Relationship Id="rId10" Type="http://schemas.openxmlformats.org/officeDocument/2006/relationships/tags" Target="../tags/tag153.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grpSp>
        <p:nvGrpSpPr>
          <p:cNvPr id="7" name="组合 6"/>
          <p:cNvGrpSpPr/>
          <p:nvPr>
            <p:custDataLst>
              <p:tags r:id="rId2"/>
            </p:custDataLst>
          </p:nvPr>
        </p:nvGrpSpPr>
        <p:grpSpPr>
          <a:xfrm>
            <a:off x="3941" y="227965"/>
            <a:ext cx="5349875" cy="6708775"/>
            <a:chOff x="7" y="587"/>
            <a:chExt cx="8425" cy="10565"/>
          </a:xfrm>
        </p:grpSpPr>
        <p:pic>
          <p:nvPicPr>
            <p:cNvPr id="8" name="图片 7"/>
            <p:cNvPicPr>
              <a:picLocks noChangeAspect="1"/>
            </p:cNvPicPr>
            <p:nvPr>
              <p:custDataLst>
                <p:tags r:id="rId3"/>
              </p:custDataLst>
            </p:nvPr>
          </p:nvPicPr>
          <p:blipFill>
            <a:blip r:embed="rId4">
              <a:lum bright="6000"/>
            </a:blip>
            <a:srcRect/>
            <a:stretch>
              <a:fillRect/>
            </a:stretch>
          </p:blipFill>
          <p:spPr>
            <a:xfrm>
              <a:off x="7" y="587"/>
              <a:ext cx="7535" cy="10201"/>
            </a:xfrm>
            <a:prstGeom prst="rect">
              <a:avLst/>
            </a:prstGeom>
          </p:spPr>
        </p:pic>
        <p:pic>
          <p:nvPicPr>
            <p:cNvPr id="9" name="图片 8"/>
            <p:cNvPicPr>
              <a:picLocks noChangeAspect="1"/>
            </p:cNvPicPr>
            <p:nvPr>
              <p:custDataLst>
                <p:tags r:id="rId5"/>
              </p:custDataLst>
            </p:nvPr>
          </p:nvPicPr>
          <p:blipFill>
            <a:blip r:embed="rId6">
              <a:lum bright="6000"/>
            </a:blip>
            <a:srcRect/>
            <a:stretch>
              <a:fillRect/>
            </a:stretch>
          </p:blipFill>
          <p:spPr>
            <a:xfrm>
              <a:off x="6905" y="10332"/>
              <a:ext cx="1527" cy="820"/>
            </a:xfrm>
            <a:prstGeom prst="rect">
              <a:avLst/>
            </a:prstGeom>
          </p:spPr>
        </p:pic>
      </p:grpSp>
      <p:sp>
        <p:nvSpPr>
          <p:cNvPr id="10" name="流程图: 延期 9"/>
          <p:cNvSpPr/>
          <p:nvPr>
            <p:custDataLst>
              <p:tags r:id="rId7"/>
            </p:custDataLst>
          </p:nvPr>
        </p:nvSpPr>
        <p:spPr>
          <a:xfrm flipH="1">
            <a:off x="2901950" y="7620"/>
            <a:ext cx="6842760" cy="6842760"/>
          </a:xfrm>
          <a:prstGeom prst="flowChartDelay">
            <a:avLst/>
          </a:prstGeom>
          <a:solidFill>
            <a:schemeClr val="bg2">
              <a:alpha val="99000"/>
            </a:schemeClr>
          </a:solidFill>
          <a:ln>
            <a:noFill/>
          </a:ln>
          <a:effectLst>
            <a:outerShdw blurRad="50800" dist="38100" dir="10800000" algn="r" rotWithShape="0">
              <a:srgbClr val="52654F">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solidFill>
              </a:ln>
            </a:endParaRPr>
          </a:p>
        </p:txBody>
      </p:sp>
      <p:pic>
        <p:nvPicPr>
          <p:cNvPr id="11" name="图片 10" descr="60076ba32008fed45d0337233ef2a29a"/>
          <p:cNvPicPr>
            <a:picLocks noChangeAspect="1"/>
          </p:cNvPicPr>
          <p:nvPr>
            <p:custDataLst>
              <p:tags r:id="rId8"/>
            </p:custDataLst>
          </p:nvPr>
        </p:nvPicPr>
        <p:blipFill>
          <a:blip r:embed="rId9"/>
          <a:srcRect/>
          <a:stretch>
            <a:fillRect/>
          </a:stretch>
        </p:blipFill>
        <p:spPr>
          <a:xfrm>
            <a:off x="3559810" y="4086225"/>
            <a:ext cx="8590915" cy="2835275"/>
          </a:xfrm>
          <a:prstGeom prst="rect">
            <a:avLst/>
          </a:prstGeom>
        </p:spPr>
      </p:pic>
      <p:grpSp>
        <p:nvGrpSpPr>
          <p:cNvPr id="12" name="组合 11"/>
          <p:cNvGrpSpPr/>
          <p:nvPr>
            <p:custDataLst>
              <p:tags r:id="rId10"/>
            </p:custDataLst>
          </p:nvPr>
        </p:nvGrpSpPr>
        <p:grpSpPr>
          <a:xfrm flipH="1">
            <a:off x="5172187" y="368300"/>
            <a:ext cx="7078233" cy="2336053"/>
            <a:chOff x="4985" y="560"/>
            <a:chExt cx="13529" cy="4465"/>
          </a:xfrm>
        </p:grpSpPr>
        <p:pic>
          <p:nvPicPr>
            <p:cNvPr id="13" name="图片 12" descr="60076ba32008fed45d0337233ef2a29a"/>
            <p:cNvPicPr>
              <a:picLocks noChangeAspect="1"/>
            </p:cNvPicPr>
            <p:nvPr>
              <p:custDataLst>
                <p:tags r:id="rId11"/>
              </p:custDataLst>
            </p:nvPr>
          </p:nvPicPr>
          <p:blipFill>
            <a:blip r:embed="rId12"/>
            <a:srcRect/>
            <a:stretch>
              <a:fillRect/>
            </a:stretch>
          </p:blipFill>
          <p:spPr>
            <a:xfrm>
              <a:off x="4985" y="560"/>
              <a:ext cx="13529" cy="4465"/>
            </a:xfrm>
            <a:prstGeom prst="rect">
              <a:avLst/>
            </a:prstGeom>
          </p:spPr>
        </p:pic>
        <p:sp>
          <p:nvSpPr>
            <p:cNvPr id="14" name="椭圆 13"/>
            <p:cNvSpPr/>
            <p:nvPr>
              <p:custDataLst>
                <p:tags r:id="rId13"/>
              </p:custDataLst>
            </p:nvPr>
          </p:nvSpPr>
          <p:spPr>
            <a:xfrm>
              <a:off x="13565" y="3480"/>
              <a:ext cx="2761" cy="10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椭圆 14"/>
            <p:cNvSpPr/>
            <p:nvPr>
              <p:custDataLst>
                <p:tags r:id="rId14"/>
              </p:custDataLst>
            </p:nvPr>
          </p:nvSpPr>
          <p:spPr>
            <a:xfrm>
              <a:off x="7586" y="3025"/>
              <a:ext cx="1877" cy="18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9" name="图片 18"/>
          <p:cNvPicPr>
            <a:picLocks noChangeAspect="1"/>
          </p:cNvPicPr>
          <p:nvPr>
            <p:custDataLst>
              <p:tags r:id="rId15"/>
            </p:custDataLst>
          </p:nvPr>
        </p:nvPicPr>
        <p:blipFill rotWithShape="1">
          <a:blip r:embed="rId16">
            <a:lum bright="18000"/>
          </a:blip>
          <a:srcRect/>
          <a:stretch>
            <a:fillRect/>
          </a:stretch>
        </p:blipFill>
        <p:spPr>
          <a:xfrm>
            <a:off x="4404678" y="2966085"/>
            <a:ext cx="1482725" cy="381000"/>
          </a:xfrm>
          <a:prstGeom prst="rect">
            <a:avLst/>
          </a:prstGeom>
        </p:spPr>
      </p:pic>
      <p:pic>
        <p:nvPicPr>
          <p:cNvPr id="20" name="图片 19"/>
          <p:cNvPicPr>
            <a:picLocks noChangeAspect="1"/>
          </p:cNvPicPr>
          <p:nvPr>
            <p:custDataLst>
              <p:tags r:id="rId17"/>
            </p:custDataLst>
          </p:nvPr>
        </p:nvPicPr>
        <p:blipFill rotWithShape="1">
          <a:blip r:embed="rId18">
            <a:lum bright="48000"/>
          </a:blip>
          <a:srcRect/>
          <a:stretch>
            <a:fillRect/>
          </a:stretch>
        </p:blipFill>
        <p:spPr>
          <a:xfrm flipH="1">
            <a:off x="8231188" y="4241794"/>
            <a:ext cx="2673985" cy="686435"/>
          </a:xfrm>
          <a:prstGeom prst="rect">
            <a:avLst/>
          </a:prstGeom>
        </p:spPr>
      </p:pic>
      <p:pic>
        <p:nvPicPr>
          <p:cNvPr id="21" name="图片 20" descr="90b9e84ed701da1599f8f5c551cd62cb"/>
          <p:cNvPicPr>
            <a:picLocks noChangeAspect="1"/>
          </p:cNvPicPr>
          <p:nvPr>
            <p:custDataLst>
              <p:tags r:id="rId19"/>
            </p:custDataLst>
          </p:nvPr>
        </p:nvPicPr>
        <p:blipFill>
          <a:blip r:embed="rId20">
            <a:lum bright="72000"/>
          </a:blip>
          <a:srcRect/>
          <a:stretch>
            <a:fillRect/>
          </a:stretch>
        </p:blipFill>
        <p:spPr>
          <a:xfrm>
            <a:off x="6051233" y="3215640"/>
            <a:ext cx="3075940" cy="76200"/>
          </a:xfrm>
          <a:prstGeom prst="rect">
            <a:avLst/>
          </a:prstGeom>
        </p:spPr>
      </p:pic>
      <p:sp>
        <p:nvSpPr>
          <p:cNvPr id="2" name="标题 1"/>
          <p:cNvSpPr>
            <a:spLocks noGrp="1"/>
          </p:cNvSpPr>
          <p:nvPr>
            <p:ph type="ctrTitle" hasCustomPrompt="1"/>
            <p:custDataLst>
              <p:tags r:id="rId21"/>
            </p:custDataLst>
          </p:nvPr>
        </p:nvSpPr>
        <p:spPr>
          <a:xfrm>
            <a:off x="5109197" y="2076653"/>
            <a:ext cx="5492140" cy="1834074"/>
          </a:xfrm>
        </p:spPr>
        <p:txBody>
          <a:bodyPr lIns="90000" tIns="46800" rIns="90000" bIns="46800" anchor="t" anchorCtr="0">
            <a:normAutofit/>
          </a:bodyPr>
          <a:lstStyle>
            <a:lvl1pPr algn="ctr">
              <a:defRPr sz="6000" b="0" spc="600" baseline="0">
                <a:ea typeface="汉仪尚巍手书W" panose="00020600040101010101" pitchFamily="18" charset="-122"/>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22"/>
            </p:custDataLst>
          </p:nvPr>
        </p:nvSpPr>
        <p:spPr>
          <a:xfrm>
            <a:off x="5109197" y="3949694"/>
            <a:ext cx="5492140" cy="564855"/>
          </a:xfrm>
        </p:spPr>
        <p:txBody>
          <a:bodyPr lIns="90000" tIns="46800" rIns="90000" bIns="46800">
            <a:normAutofit/>
          </a:bodyPr>
          <a:lstStyle>
            <a:lvl1pPr marL="0" indent="0" algn="ctr" eaLnBrk="1" fontAlgn="auto" latinLnBrk="0" hangingPunct="1">
              <a:lnSpc>
                <a:spcPct val="100000"/>
              </a:lnSpc>
              <a:buNone/>
              <a:defRPr sz="28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23"/>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24"/>
            </p:custDataLst>
          </p:nvPr>
        </p:nvSpPr>
        <p:spPr/>
        <p:txBody>
          <a:bodyPr/>
          <a:lstStyle/>
          <a:p>
            <a:endParaRPr lang="zh-CN" altLang="en-US" dirty="0"/>
          </a:p>
        </p:txBody>
      </p:sp>
      <p:sp>
        <p:nvSpPr>
          <p:cNvPr id="18" name="灯片编号占位符 17"/>
          <p:cNvSpPr>
            <a:spLocks noGrp="1"/>
          </p:cNvSpPr>
          <p:nvPr>
            <p:ph type="sldNum" sz="quarter" idx="12"/>
            <p:custDataLst>
              <p:tags r:id="rId25"/>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7" name="图片 6"/>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2" name="标题 1"/>
          <p:cNvSpPr>
            <a:spLocks noGrp="1"/>
          </p:cNvSpPr>
          <p:nvPr>
            <p:ph type="title"/>
            <p:custDataLst>
              <p:tags r:id="rId4"/>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5"/>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7"/>
            </p:custDataLst>
          </p:nvPr>
        </p:nvSpPr>
        <p:spPr/>
        <p:txBody>
          <a:bodyPr/>
          <a:lstStyle/>
          <a:p>
            <a:endParaRPr lang="zh-CN" altLang="en-US"/>
          </a:p>
        </p:txBody>
      </p:sp>
      <p:sp>
        <p:nvSpPr>
          <p:cNvPr id="6" name="灯片编号占位符 5"/>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grpSp>
        <p:nvGrpSpPr>
          <p:cNvPr id="7" name="组合 6"/>
          <p:cNvGrpSpPr/>
          <p:nvPr>
            <p:custDataLst>
              <p:tags r:id="rId2"/>
            </p:custDataLst>
          </p:nvPr>
        </p:nvGrpSpPr>
        <p:grpSpPr>
          <a:xfrm flipH="1">
            <a:off x="3695065" y="-256540"/>
            <a:ext cx="8722995" cy="2823210"/>
            <a:chOff x="4985" y="560"/>
            <a:chExt cx="13528" cy="4464"/>
          </a:xfrm>
        </p:grpSpPr>
        <p:pic>
          <p:nvPicPr>
            <p:cNvPr id="8" name="图片 7" descr="60076ba32008fed45d0337233ef2a29a"/>
            <p:cNvPicPr>
              <a:picLocks noChangeAspect="1"/>
            </p:cNvPicPr>
            <p:nvPr>
              <p:custDataLst>
                <p:tags r:id="rId3"/>
              </p:custDataLst>
            </p:nvPr>
          </p:nvPicPr>
          <p:blipFill>
            <a:blip r:embed="rId4">
              <a:lum bright="-6000"/>
            </a:blip>
            <a:srcRect/>
            <a:stretch>
              <a:fillRect/>
            </a:stretch>
          </p:blipFill>
          <p:spPr>
            <a:xfrm>
              <a:off x="4985" y="560"/>
              <a:ext cx="13529" cy="4465"/>
            </a:xfrm>
            <a:prstGeom prst="rect">
              <a:avLst/>
            </a:prstGeom>
          </p:spPr>
        </p:pic>
        <p:sp>
          <p:nvSpPr>
            <p:cNvPr id="9" name="椭圆 8"/>
            <p:cNvSpPr/>
            <p:nvPr>
              <p:custDataLst>
                <p:tags r:id="rId5"/>
              </p:custDataLst>
            </p:nvPr>
          </p:nvSpPr>
          <p:spPr>
            <a:xfrm>
              <a:off x="13565" y="3480"/>
              <a:ext cx="2761" cy="1026"/>
            </a:xfrm>
            <a:prstGeom prst="ellipse">
              <a:avLst/>
            </a:prstGeom>
            <a:solidFill>
              <a:srgbClr val="F6F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0" name="椭圆 9"/>
            <p:cNvSpPr/>
            <p:nvPr>
              <p:custDataLst>
                <p:tags r:id="rId6"/>
              </p:custDataLst>
            </p:nvPr>
          </p:nvSpPr>
          <p:spPr>
            <a:xfrm>
              <a:off x="7586" y="3025"/>
              <a:ext cx="1877" cy="1891"/>
            </a:xfrm>
            <a:prstGeom prst="ellipse">
              <a:avLst/>
            </a:prstGeom>
            <a:solidFill>
              <a:srgbClr val="F4F3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grpSp>
        <p:nvGrpSpPr>
          <p:cNvPr id="11" name="组合 10"/>
          <p:cNvGrpSpPr/>
          <p:nvPr>
            <p:custDataLst>
              <p:tags r:id="rId7"/>
            </p:custDataLst>
          </p:nvPr>
        </p:nvGrpSpPr>
        <p:grpSpPr>
          <a:xfrm flipH="1">
            <a:off x="-5848" y="1301236"/>
            <a:ext cx="12206913" cy="5300859"/>
            <a:chOff x="4857" y="-184"/>
            <a:chExt cx="12473" cy="4834"/>
          </a:xfrm>
        </p:grpSpPr>
        <p:pic>
          <p:nvPicPr>
            <p:cNvPr id="12" name="图片 11" descr="60076ba32008fed45d0337233ef2a29a"/>
            <p:cNvPicPr>
              <a:picLocks noChangeAspect="1"/>
            </p:cNvPicPr>
            <p:nvPr>
              <p:custDataLst>
                <p:tags r:id="rId8"/>
              </p:custDataLst>
            </p:nvPr>
          </p:nvPicPr>
          <p:blipFill>
            <a:blip r:embed="rId9">
              <a:lum bright="-12000"/>
            </a:blip>
            <a:srcRect/>
            <a:stretch>
              <a:fillRect/>
            </a:stretch>
          </p:blipFill>
          <p:spPr>
            <a:xfrm>
              <a:off x="4857" y="-184"/>
              <a:ext cx="12473" cy="4305"/>
            </a:xfrm>
            <a:prstGeom prst="rect">
              <a:avLst/>
            </a:prstGeom>
          </p:spPr>
        </p:pic>
        <p:sp>
          <p:nvSpPr>
            <p:cNvPr id="13" name="椭圆 12"/>
            <p:cNvSpPr/>
            <p:nvPr>
              <p:custDataLst>
                <p:tags r:id="rId10"/>
              </p:custDataLst>
            </p:nvPr>
          </p:nvSpPr>
          <p:spPr>
            <a:xfrm>
              <a:off x="13565" y="3480"/>
              <a:ext cx="2761" cy="1026"/>
            </a:xfrm>
            <a:prstGeom prst="ellipse">
              <a:avLst/>
            </a:prstGeom>
            <a:solidFill>
              <a:srgbClr val="F6F5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sp>
          <p:nvSpPr>
            <p:cNvPr id="14" name="椭圆 13"/>
            <p:cNvSpPr/>
            <p:nvPr>
              <p:custDataLst>
                <p:tags r:id="rId11"/>
              </p:custDataLst>
            </p:nvPr>
          </p:nvSpPr>
          <p:spPr>
            <a:xfrm>
              <a:off x="7586" y="2759"/>
              <a:ext cx="1877" cy="1891"/>
            </a:xfrm>
            <a:prstGeom prst="ellipse">
              <a:avLst/>
            </a:prstGeom>
            <a:solidFill>
              <a:srgbClr val="F4F3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ndParaRPr>
            </a:p>
          </p:txBody>
        </p:sp>
      </p:grpSp>
      <p:sp>
        <p:nvSpPr>
          <p:cNvPr id="2" name="标题 1"/>
          <p:cNvSpPr>
            <a:spLocks noGrp="1"/>
          </p:cNvSpPr>
          <p:nvPr>
            <p:ph type="title" hasCustomPrompt="1"/>
            <p:custDataLst>
              <p:tags r:id="rId12"/>
            </p:custDataLst>
          </p:nvPr>
        </p:nvSpPr>
        <p:spPr>
          <a:xfrm>
            <a:off x="3074035" y="3040380"/>
            <a:ext cx="6044565" cy="914400"/>
          </a:xfrm>
        </p:spPr>
        <p:txBody>
          <a:bodyPr lIns="90000" tIns="46800" rIns="90000" bIns="46800" anchor="b" anchorCtr="0">
            <a:normAutofit/>
          </a:bodyPr>
          <a:lstStyle>
            <a:lvl1pPr algn="ctr">
              <a:defRPr sz="4800" b="0" u="none" strike="noStrike" kern="1200" cap="none" spc="300" normalizeH="0" baseline="0">
                <a:solidFill>
                  <a:schemeClr val="tx1">
                    <a:lumMod val="85000"/>
                    <a:lumOff val="15000"/>
                  </a:schemeClr>
                </a:solidFill>
                <a:uFillTx/>
                <a:latin typeface="Arial" panose="020B0604020202020204" pitchFamily="34" charset="0"/>
                <a:ea typeface="汉仪尚巍手书W"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p:ph type="body" idx="1"/>
            <p:custDataLst>
              <p:tags r:id="rId13"/>
            </p:custDataLst>
          </p:nvPr>
        </p:nvSpPr>
        <p:spPr>
          <a:xfrm>
            <a:off x="3073811" y="3987277"/>
            <a:ext cx="6044379" cy="1428535"/>
          </a:xfrm>
        </p:spPr>
        <p:txBody>
          <a:bodyPr lIns="90170" tIns="46990" rIns="90170" bIns="46990">
            <a:normAutofit/>
          </a:bodyPr>
          <a:lstStyle>
            <a:lvl1pPr marL="0" indent="0" algn="ctr" eaLnBrk="1" fontAlgn="auto" latinLnBrk="0" hangingPunct="1">
              <a:buNone/>
              <a:defRPr kumimoji="0" lang="zh-CN" altLang="en-US" sz="2400" b="0" i="0" u="none" strike="noStrike" kern="1200" cap="none" spc="150" normalizeH="0" baseline="0" noProof="1">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14"/>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5"/>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6"/>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pic>
        <p:nvPicPr>
          <p:cNvPr id="9" name="图片 8"/>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2" name="标题 1"/>
          <p:cNvSpPr>
            <a:spLocks noGrp="1"/>
          </p:cNvSpPr>
          <p:nvPr>
            <p:ph type="title"/>
            <p:custDataLst>
              <p:tags r:id="rId4"/>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5"/>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6"/>
            </p:custDataLst>
          </p:nvPr>
        </p:nvSpPr>
        <p:spPr>
          <a:xfrm>
            <a:off x="6238877" y="952508"/>
            <a:ext cx="5283242" cy="5388907"/>
          </a:xfrm>
        </p:spPr>
        <p:txBody>
          <a:bodyPr>
            <a:noAutofit/>
          </a:bodyPr>
          <a:lstStyle>
            <a:lvl1pPr>
              <a:defRPr sz="1600" baseline="0">
                <a:solidFill>
                  <a:schemeClr val="tx1">
                    <a:lumMod val="85000"/>
                    <a:lumOff val="15000"/>
                  </a:schemeClr>
                </a:solidFill>
                <a:latin typeface="Arial" panose="020B0604020202020204" pitchFamily="34" charset="0"/>
                <a:ea typeface="隶书" panose="02010509060101010101" pitchFamily="49" charset="-122"/>
              </a:defRPr>
            </a:lvl1pPr>
            <a:lvl2pPr>
              <a:defRPr sz="1600" baseline="0">
                <a:solidFill>
                  <a:schemeClr val="tx1">
                    <a:lumMod val="85000"/>
                    <a:lumOff val="15000"/>
                  </a:schemeClr>
                </a:solidFill>
                <a:latin typeface="Arial" panose="020B0604020202020204" pitchFamily="34" charset="0"/>
                <a:ea typeface="隶书" panose="02010509060101010101" pitchFamily="49" charset="-122"/>
              </a:defRPr>
            </a:lvl2pPr>
            <a:lvl3pPr>
              <a:defRPr sz="1600" baseline="0">
                <a:solidFill>
                  <a:schemeClr val="tx1">
                    <a:lumMod val="85000"/>
                    <a:lumOff val="15000"/>
                  </a:schemeClr>
                </a:solidFill>
                <a:latin typeface="Arial" panose="020B0604020202020204" pitchFamily="34" charset="0"/>
                <a:ea typeface="隶书" panose="02010509060101010101" pitchFamily="49" charset="-122"/>
              </a:defRPr>
            </a:lvl3pPr>
            <a:lvl4pPr>
              <a:defRPr sz="1600" baseline="0">
                <a:solidFill>
                  <a:schemeClr val="tx1">
                    <a:lumMod val="85000"/>
                    <a:lumOff val="15000"/>
                  </a:schemeClr>
                </a:solidFill>
                <a:latin typeface="Arial" panose="020B0604020202020204" pitchFamily="34" charset="0"/>
                <a:ea typeface="隶书" panose="02010509060101010101" pitchFamily="49" charset="-122"/>
              </a:defRPr>
            </a:lvl4pPr>
            <a:lvl5pPr>
              <a:defRPr sz="16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8"/>
            </p:custDataLst>
          </p:nvPr>
        </p:nvSpPr>
        <p:spPr/>
        <p:txBody>
          <a:bodyPr/>
          <a:lstStyle/>
          <a:p>
            <a:endParaRPr lang="zh-CN" altLang="en-US"/>
          </a:p>
        </p:txBody>
      </p:sp>
      <p:sp>
        <p:nvSpPr>
          <p:cNvPr id="7" name="灯片编号占位符 6"/>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pic>
        <p:nvPicPr>
          <p:cNvPr id="11" name="图片 10"/>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2" name="标题 1"/>
          <p:cNvSpPr>
            <a:spLocks noGrp="1"/>
          </p:cNvSpPr>
          <p:nvPr>
            <p:ph type="title"/>
            <p:custDataLst>
              <p:tags r:id="rId4"/>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5"/>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6"/>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7"/>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8"/>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0"/>
            </p:custDataLst>
          </p:nvPr>
        </p:nvSpPr>
        <p:spPr/>
        <p:txBody>
          <a:bodyPr/>
          <a:lstStyle/>
          <a:p>
            <a:endParaRPr lang="zh-CN" altLang="en-US"/>
          </a:p>
        </p:txBody>
      </p:sp>
      <p:sp>
        <p:nvSpPr>
          <p:cNvPr id="9" name="灯片编号占位符 8"/>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6" name="图片 5"/>
          <p:cNvPicPr>
            <a:picLocks noChangeAspect="1"/>
          </p:cNvPicPr>
          <p:nvPr>
            <p:custDataLst>
              <p:tags r:id="rId2"/>
            </p:custDataLst>
          </p:nvPr>
        </p:nvPicPr>
        <p:blipFill>
          <a:blip r:embed="rId3">
            <a:lum bright="6000"/>
          </a:blip>
          <a:srcRect/>
          <a:stretch>
            <a:fillRect/>
          </a:stretch>
        </p:blipFill>
        <p:spPr>
          <a:xfrm>
            <a:off x="6776085" y="-243205"/>
            <a:ext cx="5459095" cy="7098030"/>
          </a:xfrm>
          <a:prstGeom prst="rect">
            <a:avLst/>
          </a:prstGeom>
        </p:spPr>
      </p:pic>
      <p:sp>
        <p:nvSpPr>
          <p:cNvPr id="7" name="流程图: 延期 6"/>
          <p:cNvSpPr/>
          <p:nvPr>
            <p:custDataLst>
              <p:tags r:id="rId4"/>
            </p:custDataLst>
          </p:nvPr>
        </p:nvSpPr>
        <p:spPr>
          <a:xfrm>
            <a:off x="2961640" y="12065"/>
            <a:ext cx="6842760" cy="6842760"/>
          </a:xfrm>
          <a:prstGeom prst="flowChartDelay">
            <a:avLst/>
          </a:prstGeom>
          <a:solidFill>
            <a:schemeClr val="bg2">
              <a:alpha val="99000"/>
            </a:schemeClr>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custDataLst>
              <p:tags r:id="rId5"/>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pic>
        <p:nvPicPr>
          <p:cNvPr id="9" name="图片 8"/>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2" name="标题 1"/>
          <p:cNvSpPr>
            <a:spLocks noGrp="1"/>
          </p:cNvSpPr>
          <p:nvPr>
            <p:ph type="title"/>
            <p:custDataLst>
              <p:tags r:id="rId4"/>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5"/>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6"/>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7"/>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8"/>
            </p:custDataLst>
          </p:nvPr>
        </p:nvSpPr>
        <p:spPr/>
        <p:txBody>
          <a:bodyPr/>
          <a:lstStyle/>
          <a:p>
            <a:endParaRPr lang="zh-CN" altLang="en-US" dirty="0"/>
          </a:p>
        </p:txBody>
      </p:sp>
      <p:sp>
        <p:nvSpPr>
          <p:cNvPr id="7" name="灯片编号占位符 6"/>
          <p:cNvSpPr>
            <a:spLocks noGrp="1"/>
          </p:cNvSpPr>
          <p:nvPr>
            <p:ph type="sldNum" sz="quarter" idx="12"/>
            <p:custDataLst>
              <p:tags r:id="rId9"/>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tx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286385" y="273050"/>
            <a:ext cx="11905614" cy="6584951"/>
            <a:chOff x="286385" y="273050"/>
            <a:chExt cx="11905614" cy="6584951"/>
          </a:xfrm>
        </p:grpSpPr>
        <p:sp>
          <p:nvSpPr>
            <p:cNvPr id="9" name="矩形 8"/>
            <p:cNvSpPr/>
            <p:nvPr userDrawn="1">
              <p:custDataLst>
                <p:tags r:id="rId3"/>
              </p:custDataLst>
            </p:nvPr>
          </p:nvSpPr>
          <p:spPr>
            <a:xfrm>
              <a:off x="286385" y="273050"/>
              <a:ext cx="11616055" cy="63119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pic>
          <p:nvPicPr>
            <p:cNvPr id="10" name="图片 9"/>
            <p:cNvPicPr>
              <a:picLocks noChangeAspect="1"/>
            </p:cNvPicPr>
            <p:nvPr userDrawn="1">
              <p:custDataLst>
                <p:tags r:id="rId4"/>
              </p:custDataLst>
            </p:nvPr>
          </p:nvPicPr>
          <p:blipFill rotWithShape="1">
            <a:blip r:embed="rId5"/>
            <a:srcRect/>
            <a:stretch>
              <a:fillRect/>
            </a:stretch>
          </p:blipFill>
          <p:spPr>
            <a:xfrm flipH="1">
              <a:off x="10544174" y="5905493"/>
              <a:ext cx="1647825" cy="952508"/>
            </a:xfrm>
            <a:prstGeom prst="rect">
              <a:avLst/>
            </a:prstGeom>
          </p:spPr>
        </p:pic>
      </p:grpSp>
      <p:sp>
        <p:nvSpPr>
          <p:cNvPr id="2" name="竖排标题 1"/>
          <p:cNvSpPr>
            <a:spLocks noGrp="1"/>
          </p:cNvSpPr>
          <p:nvPr>
            <p:ph type="title" orient="vert"/>
            <p:custDataLst>
              <p:tags r:id="rId6"/>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7"/>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9"/>
            </p:custDataLst>
          </p:nvPr>
        </p:nvSpPr>
        <p:spPr/>
        <p:txBody>
          <a:bodyPr/>
          <a:lstStyle/>
          <a:p>
            <a:endParaRPr lang="zh-CN" altLang="en-US"/>
          </a:p>
        </p:txBody>
      </p:sp>
      <p:sp>
        <p:nvSpPr>
          <p:cNvPr id="6" name="灯片编号占位符 5"/>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tx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286385" y="273050"/>
            <a:ext cx="11905614" cy="6584951"/>
            <a:chOff x="286385" y="273050"/>
            <a:chExt cx="11905614" cy="6584951"/>
          </a:xfrm>
        </p:grpSpPr>
        <p:sp>
          <p:nvSpPr>
            <p:cNvPr id="9" name="矩形 8"/>
            <p:cNvSpPr/>
            <p:nvPr userDrawn="1">
              <p:custDataLst>
                <p:tags r:id="rId3"/>
              </p:custDataLst>
            </p:nvPr>
          </p:nvSpPr>
          <p:spPr>
            <a:xfrm>
              <a:off x="286385" y="273050"/>
              <a:ext cx="11616055" cy="63119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pic>
          <p:nvPicPr>
            <p:cNvPr id="10" name="图片 9"/>
            <p:cNvPicPr>
              <a:picLocks noChangeAspect="1"/>
            </p:cNvPicPr>
            <p:nvPr userDrawn="1">
              <p:custDataLst>
                <p:tags r:id="rId4"/>
              </p:custDataLst>
            </p:nvPr>
          </p:nvPicPr>
          <p:blipFill rotWithShape="1">
            <a:blip r:embed="rId5"/>
            <a:srcRect/>
            <a:stretch>
              <a:fillRect/>
            </a:stretch>
          </p:blipFill>
          <p:spPr>
            <a:xfrm flipH="1">
              <a:off x="10544174" y="5905493"/>
              <a:ext cx="1647825" cy="952508"/>
            </a:xfrm>
            <a:prstGeom prst="rect">
              <a:avLst/>
            </a:prstGeom>
          </p:spPr>
        </p:pic>
      </p:gr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9"/>
            </p:custDataLst>
          </p:nvPr>
        </p:nvSpPr>
        <p:spPr>
          <a:xfrm>
            <a:off x="669930" y="952508"/>
            <a:ext cx="10852237" cy="5388907"/>
          </a:xfrm>
        </p:spPr>
        <p:txBody>
          <a:bodyPr/>
          <a:lstStyle>
            <a:lvl1pPr>
              <a:defRPr baseline="0"/>
            </a:lvl1pPr>
            <a:lvl2pPr>
              <a:defRPr baseline="0"/>
            </a:lvl2pPr>
            <a:lvl3pPr>
              <a:defRPr baseline="0"/>
            </a:lvl3pPr>
            <a:lvl4pPr>
              <a:defRPr baseline="0"/>
            </a:lvl4pPr>
            <a:lvl5pPr>
              <a:defRPr baseline="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2852" y="268661"/>
            <a:ext cx="5349875" cy="6708775"/>
            <a:chOff x="7" y="587"/>
            <a:chExt cx="8425" cy="10565"/>
          </a:xfrm>
        </p:grpSpPr>
        <p:pic>
          <p:nvPicPr>
            <p:cNvPr id="7" name="图片 6"/>
            <p:cNvPicPr>
              <a:picLocks noChangeAspect="1"/>
            </p:cNvPicPr>
            <p:nvPr>
              <p:custDataLst>
                <p:tags r:id="rId3"/>
              </p:custDataLst>
            </p:nvPr>
          </p:nvPicPr>
          <p:blipFill>
            <a:blip r:embed="rId4">
              <a:lum bright="6000"/>
            </a:blip>
            <a:srcRect/>
            <a:stretch>
              <a:fillRect/>
            </a:stretch>
          </p:blipFill>
          <p:spPr>
            <a:xfrm>
              <a:off x="7" y="587"/>
              <a:ext cx="7535" cy="10201"/>
            </a:xfrm>
            <a:prstGeom prst="rect">
              <a:avLst/>
            </a:prstGeom>
          </p:spPr>
        </p:pic>
        <p:pic>
          <p:nvPicPr>
            <p:cNvPr id="8" name="图片 7"/>
            <p:cNvPicPr>
              <a:picLocks noChangeAspect="1"/>
            </p:cNvPicPr>
            <p:nvPr>
              <p:custDataLst>
                <p:tags r:id="rId5"/>
              </p:custDataLst>
            </p:nvPr>
          </p:nvPicPr>
          <p:blipFill>
            <a:blip r:embed="rId6">
              <a:lum bright="6000"/>
            </a:blip>
            <a:srcRect/>
            <a:stretch>
              <a:fillRect/>
            </a:stretch>
          </p:blipFill>
          <p:spPr>
            <a:xfrm>
              <a:off x="6905" y="10332"/>
              <a:ext cx="1527" cy="820"/>
            </a:xfrm>
            <a:prstGeom prst="rect">
              <a:avLst/>
            </a:prstGeom>
          </p:spPr>
        </p:pic>
      </p:grpSp>
      <p:sp>
        <p:nvSpPr>
          <p:cNvPr id="9" name="流程图: 延期 8"/>
          <p:cNvSpPr/>
          <p:nvPr>
            <p:custDataLst>
              <p:tags r:id="rId7"/>
            </p:custDataLst>
          </p:nvPr>
        </p:nvSpPr>
        <p:spPr>
          <a:xfrm flipH="1">
            <a:off x="2901950" y="7620"/>
            <a:ext cx="6842760" cy="6842760"/>
          </a:xfrm>
          <a:prstGeom prst="flowChartDelay">
            <a:avLst/>
          </a:prstGeom>
          <a:solidFill>
            <a:schemeClr val="bg2">
              <a:alpha val="99000"/>
            </a:schemeClr>
          </a:solidFill>
          <a:ln>
            <a:noFill/>
          </a:ln>
          <a:effectLst>
            <a:outerShdw blurRad="50800" dist="38100" dir="10800000" algn="r" rotWithShape="0">
              <a:srgbClr val="52654F">
                <a:alpha val="6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kern="1200" cap="all" baseline="0">
              <a:ln>
                <a:solidFill>
                  <a:schemeClr val="accent1"/>
                </a:solidFill>
              </a:ln>
              <a:solidFill>
                <a:schemeClr val="accent1"/>
              </a:solidFill>
              <a:latin typeface="Arial" panose="020B0604020202020204" pitchFamily="34" charset="0"/>
            </a:endParaRPr>
          </a:p>
        </p:txBody>
      </p:sp>
      <p:pic>
        <p:nvPicPr>
          <p:cNvPr id="10" name="图片 9" descr="60076ba32008fed45d0337233ef2a29a"/>
          <p:cNvPicPr>
            <a:picLocks noChangeAspect="1"/>
          </p:cNvPicPr>
          <p:nvPr>
            <p:custDataLst>
              <p:tags r:id="rId8"/>
            </p:custDataLst>
          </p:nvPr>
        </p:nvPicPr>
        <p:blipFill>
          <a:blip r:embed="rId9"/>
          <a:srcRect/>
          <a:stretch>
            <a:fillRect/>
          </a:stretch>
        </p:blipFill>
        <p:spPr>
          <a:xfrm>
            <a:off x="3559810" y="4086225"/>
            <a:ext cx="8590915" cy="2835275"/>
          </a:xfrm>
          <a:prstGeom prst="rect">
            <a:avLst/>
          </a:prstGeom>
        </p:spPr>
      </p:pic>
      <p:grpSp>
        <p:nvGrpSpPr>
          <p:cNvPr id="11" name="组合 10"/>
          <p:cNvGrpSpPr/>
          <p:nvPr>
            <p:custDataLst>
              <p:tags r:id="rId10"/>
            </p:custDataLst>
          </p:nvPr>
        </p:nvGrpSpPr>
        <p:grpSpPr>
          <a:xfrm flipH="1">
            <a:off x="5172710" y="368300"/>
            <a:ext cx="7077710" cy="2335530"/>
            <a:chOff x="4985" y="560"/>
            <a:chExt cx="13528" cy="4464"/>
          </a:xfrm>
        </p:grpSpPr>
        <p:pic>
          <p:nvPicPr>
            <p:cNvPr id="12" name="图片 11" descr="60076ba32008fed45d0337233ef2a29a"/>
            <p:cNvPicPr>
              <a:picLocks noChangeAspect="1"/>
            </p:cNvPicPr>
            <p:nvPr>
              <p:custDataLst>
                <p:tags r:id="rId11"/>
              </p:custDataLst>
            </p:nvPr>
          </p:nvPicPr>
          <p:blipFill>
            <a:blip r:embed="rId12"/>
            <a:srcRect/>
            <a:stretch>
              <a:fillRect/>
            </a:stretch>
          </p:blipFill>
          <p:spPr>
            <a:xfrm>
              <a:off x="4985" y="560"/>
              <a:ext cx="13529" cy="4465"/>
            </a:xfrm>
            <a:prstGeom prst="rect">
              <a:avLst/>
            </a:prstGeom>
          </p:spPr>
        </p:pic>
        <p:sp>
          <p:nvSpPr>
            <p:cNvPr id="13" name="椭圆 12"/>
            <p:cNvSpPr/>
            <p:nvPr>
              <p:custDataLst>
                <p:tags r:id="rId13"/>
              </p:custDataLst>
            </p:nvPr>
          </p:nvSpPr>
          <p:spPr>
            <a:xfrm>
              <a:off x="13565" y="3480"/>
              <a:ext cx="2761" cy="10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kern="1200" cap="all" baseline="0">
                <a:latin typeface="Arial" panose="020B0604020202020204" pitchFamily="34" charset="0"/>
              </a:endParaRPr>
            </a:p>
          </p:txBody>
        </p:sp>
        <p:sp>
          <p:nvSpPr>
            <p:cNvPr id="14" name="椭圆 13"/>
            <p:cNvSpPr/>
            <p:nvPr>
              <p:custDataLst>
                <p:tags r:id="rId14"/>
              </p:custDataLst>
            </p:nvPr>
          </p:nvSpPr>
          <p:spPr>
            <a:xfrm>
              <a:off x="7586" y="3025"/>
              <a:ext cx="1877" cy="18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kern="1200" cap="all" baseline="0">
                <a:latin typeface="Arial" panose="020B0604020202020204" pitchFamily="34" charset="0"/>
              </a:endParaRPr>
            </a:p>
          </p:txBody>
        </p:sp>
      </p:grpSp>
      <p:pic>
        <p:nvPicPr>
          <p:cNvPr id="15" name="图片 14"/>
          <p:cNvPicPr>
            <a:picLocks noChangeAspect="1"/>
          </p:cNvPicPr>
          <p:nvPr>
            <p:custDataLst>
              <p:tags r:id="rId15"/>
            </p:custDataLst>
          </p:nvPr>
        </p:nvPicPr>
        <p:blipFill rotWithShape="1">
          <a:blip r:embed="rId16">
            <a:lum bright="18000"/>
          </a:blip>
          <a:srcRect/>
          <a:stretch>
            <a:fillRect/>
          </a:stretch>
        </p:blipFill>
        <p:spPr>
          <a:xfrm>
            <a:off x="4404678" y="2966085"/>
            <a:ext cx="1482725" cy="381000"/>
          </a:xfrm>
          <a:prstGeom prst="rect">
            <a:avLst/>
          </a:prstGeom>
        </p:spPr>
      </p:pic>
      <p:pic>
        <p:nvPicPr>
          <p:cNvPr id="16" name="图片 15"/>
          <p:cNvPicPr>
            <a:picLocks noChangeAspect="1"/>
          </p:cNvPicPr>
          <p:nvPr>
            <p:custDataLst>
              <p:tags r:id="rId17"/>
            </p:custDataLst>
          </p:nvPr>
        </p:nvPicPr>
        <p:blipFill rotWithShape="1">
          <a:blip r:embed="rId18">
            <a:lum bright="48000"/>
          </a:blip>
          <a:srcRect/>
          <a:stretch>
            <a:fillRect/>
          </a:stretch>
        </p:blipFill>
        <p:spPr>
          <a:xfrm flipH="1">
            <a:off x="7761288" y="3905250"/>
            <a:ext cx="2673985" cy="686435"/>
          </a:xfrm>
          <a:prstGeom prst="rect">
            <a:avLst/>
          </a:prstGeom>
        </p:spPr>
      </p:pic>
      <p:pic>
        <p:nvPicPr>
          <p:cNvPr id="17" name="图片 16" descr="90b9e84ed701da1599f8f5c551cd62cb"/>
          <p:cNvPicPr>
            <a:picLocks noChangeAspect="1"/>
          </p:cNvPicPr>
          <p:nvPr>
            <p:custDataLst>
              <p:tags r:id="rId19"/>
            </p:custDataLst>
          </p:nvPr>
        </p:nvPicPr>
        <p:blipFill>
          <a:blip r:embed="rId20">
            <a:lum bright="72000"/>
          </a:blip>
          <a:srcRect/>
          <a:stretch>
            <a:fillRect/>
          </a:stretch>
        </p:blipFill>
        <p:spPr>
          <a:xfrm>
            <a:off x="6051233" y="3215640"/>
            <a:ext cx="3075940" cy="76200"/>
          </a:xfrm>
          <a:prstGeom prst="rect">
            <a:avLst/>
          </a:prstGeom>
        </p:spPr>
      </p:pic>
      <p:sp>
        <p:nvSpPr>
          <p:cNvPr id="2" name="标题 1"/>
          <p:cNvSpPr>
            <a:spLocks noGrp="1"/>
          </p:cNvSpPr>
          <p:nvPr>
            <p:ph type="title" hasCustomPrompt="1"/>
            <p:custDataLst>
              <p:tags r:id="rId21"/>
            </p:custDataLst>
          </p:nvPr>
        </p:nvSpPr>
        <p:spPr>
          <a:xfrm>
            <a:off x="5533390" y="2251710"/>
            <a:ext cx="5085715" cy="1629410"/>
          </a:xfrm>
        </p:spPr>
        <p:txBody>
          <a:bodyPr vert="horz" lIns="90000" tIns="46800" rIns="90000" bIns="46800" rtlCol="0" anchor="b" anchorCtr="0">
            <a:normAutofit/>
          </a:bodyPr>
          <a:lstStyle>
            <a:lvl1pPr marL="0" marR="0" algn="ctr" defTabSz="914400" rtl="0" eaLnBrk="1" fontAlgn="auto" latinLnBrk="0" hangingPunct="1">
              <a:lnSpc>
                <a:spcPct val="100000"/>
              </a:lnSpc>
              <a:buNone/>
              <a:defRPr kumimoji="0" lang="zh-CN" altLang="en-US" sz="8000" b="1" i="0" u="none" strike="noStrike" kern="1200" cap="all" spc="600" normalizeH="0" baseline="0" noProof="1" dirty="0">
                <a:solidFill>
                  <a:schemeClr val="tx1">
                    <a:lumMod val="85000"/>
                    <a:lumOff val="15000"/>
                  </a:schemeClr>
                </a:solidFill>
                <a:uFillTx/>
                <a:latin typeface="Arial" panose="020B0604020202020204" pitchFamily="34" charset="0"/>
                <a:ea typeface="汉仪尚巍手书W"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22"/>
            </p:custDataLst>
          </p:nvPr>
        </p:nvSpPr>
        <p:spPr/>
        <p:txBody>
          <a:bodyPr/>
          <a:lstStyle>
            <a:lvl1pPr>
              <a:defRPr kern="1200" cap="all"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23"/>
            </p:custDataLst>
          </p:nvPr>
        </p:nvSpPr>
        <p:spPr/>
        <p:txBody>
          <a:bodyPr/>
          <a:lstStyle>
            <a:lvl1pPr>
              <a:defRPr kern="1200" cap="all"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24"/>
            </p:custDataLst>
          </p:nvPr>
        </p:nvSpPr>
        <p:spPr/>
        <p:txBody>
          <a:bodyPr/>
          <a:lstStyle>
            <a:lvl1pPr>
              <a:defRPr kern="1200" cap="all" baseline="0">
                <a:latin typeface="Arial" panose="020B0604020202020204" pitchFamily="34" charset="0"/>
              </a:defRPr>
            </a:lvl1pPr>
          </a:lstStyle>
          <a:p>
            <a:fld id="{49AE70B2-8BF9-45C0-BB95-33D1B9D3A854}" type="slidenum">
              <a:rPr lang="zh-CN" altLang="en-US" smtClean="0"/>
            </a:fld>
            <a:endParaRPr lang="zh-CN" altLang="en-US"/>
          </a:p>
        </p:txBody>
      </p:sp>
      <p:sp>
        <p:nvSpPr>
          <p:cNvPr id="19" name="文本占位符 18"/>
          <p:cNvSpPr>
            <a:spLocks noGrp="1"/>
          </p:cNvSpPr>
          <p:nvPr>
            <p:ph type="body" sz="quarter" idx="13" hasCustomPrompt="1"/>
            <p:custDataLst>
              <p:tags r:id="rId25"/>
            </p:custDataLst>
          </p:nvPr>
        </p:nvSpPr>
        <p:spPr>
          <a:xfrm>
            <a:off x="5533268" y="3916681"/>
            <a:ext cx="5085464" cy="526234"/>
          </a:xfrm>
        </p:spPr>
        <p:txBody>
          <a:bodyPr lIns="90000" tIns="46800" rIns="90000" bIns="46800">
            <a:normAutofit/>
          </a:bodyPr>
          <a:lstStyle>
            <a:lvl1pPr marL="0" indent="0" algn="ctr">
              <a:lnSpc>
                <a:spcPct val="100000"/>
              </a:lnSpc>
              <a:spcAft>
                <a:spcPts val="0"/>
              </a:spcAft>
              <a:buNone/>
              <a:defRPr sz="2800" kern="1200" cap="all"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单击此处编辑文本</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8" name="图片 7"/>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
        <p:nvSpPr>
          <p:cNvPr id="2" name="标题 1"/>
          <p:cNvSpPr>
            <a:spLocks noGrp="1"/>
          </p:cNvSpPr>
          <p:nvPr>
            <p:ph type="title"/>
            <p:custDataLst>
              <p:tags r:id="rId7"/>
            </p:custDataLst>
          </p:nvPr>
        </p:nvSpPr>
        <p:spPr/>
        <p:txBody>
          <a:bodyPr>
            <a:normAutofit/>
          </a:bodyPr>
          <a:lstStyle>
            <a:lvl1pPr>
              <a:defRPr baseline="0"/>
            </a:lvl1pPr>
          </a:lstStyle>
          <a:p>
            <a:r>
              <a:rPr lang="zh-CN" altLang="en-US"/>
              <a:t>单击此处编辑母版标题样式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6" name="矩形 5"/>
          <p:cNvSpPr/>
          <p:nvPr>
            <p:custDataLst>
              <p:tags r:id="rId2"/>
            </p:custDataLst>
          </p:nvPr>
        </p:nvSpPr>
        <p:spPr>
          <a:xfrm>
            <a:off x="286385" y="273050"/>
            <a:ext cx="11616055" cy="63119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pic>
        <p:nvPicPr>
          <p:cNvPr id="10" name="图片 9"/>
          <p:cNvPicPr>
            <a:picLocks noChangeAspect="1"/>
          </p:cNvPicPr>
          <p:nvPr>
            <p:custDataLst>
              <p:tags r:id="rId3"/>
            </p:custDataLst>
          </p:nvPr>
        </p:nvPicPr>
        <p:blipFill rotWithShape="1">
          <a:blip r:embed="rId4"/>
          <a:srcRect/>
          <a:stretch>
            <a:fillRect/>
          </a:stretch>
        </p:blipFill>
        <p:spPr>
          <a:xfrm flipH="1">
            <a:off x="10544175" y="5905500"/>
            <a:ext cx="1647825" cy="952500"/>
          </a:xfrm>
          <a:prstGeom prst="rect">
            <a:avLst/>
          </a:prstGeom>
        </p:spPr>
      </p:pic>
      <p:sp>
        <p:nvSpPr>
          <p:cNvPr id="2" name="标题 1"/>
          <p:cNvSpPr>
            <a:spLocks noGrp="1"/>
          </p:cNvSpPr>
          <p:nvPr>
            <p:ph type="title" hasCustomPrompt="1"/>
            <p:custDataLst>
              <p:tags r:id="rId5"/>
            </p:custDataLst>
          </p:nvPr>
        </p:nvSpPr>
        <p:spPr>
          <a:xfrm>
            <a:off x="1281600" y="1249200"/>
            <a:ext cx="9626400" cy="723600"/>
          </a:xfrm>
        </p:spPr>
        <p:txBody>
          <a:bodyPr anchor="ctr">
            <a:normAutofit/>
          </a:bodyPr>
          <a:lstStyle>
            <a:lvl1pPr>
              <a:defRPr sz="3200" baseline="0">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6"/>
            </p:custDataLst>
          </p:nvPr>
        </p:nvSpPr>
        <p:spPr>
          <a:xfrm>
            <a:off x="1281113" y="2163600"/>
            <a:ext cx="9626600" cy="34452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pic>
        <p:nvPicPr>
          <p:cNvPr id="11" name="图片 10"/>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8" name="矩形 7"/>
          <p:cNvSpPr/>
          <p:nvPr>
            <p:custDataLst>
              <p:tags r:id="rId4"/>
            </p:custDataLst>
          </p:nvPr>
        </p:nvSpPr>
        <p:spPr>
          <a:xfrm>
            <a:off x="0" y="-4128"/>
            <a:ext cx="5086985"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5"/>
            </p:custDataLst>
          </p:nvPr>
        </p:nvSpPr>
        <p:spPr>
          <a:xfrm>
            <a:off x="583200" y="770400"/>
            <a:ext cx="3960000" cy="882000"/>
          </a:xfrm>
        </p:spPr>
        <p:txBody>
          <a:bodyPr anchor="ctr">
            <a:normAutofit/>
          </a:bodyPr>
          <a:lstStyle>
            <a:lvl1pPr>
              <a:defRPr sz="3600" baseline="0">
                <a:latin typeface="Arial" panose="020B0604020202020204" pitchFamily="34" charset="0"/>
                <a:ea typeface="隶书" panose="02010509060101010101" pitchFamily="49"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586800" y="1764000"/>
            <a:ext cx="3956400" cy="40932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0"/>
            </p:custDataLst>
          </p:nvPr>
        </p:nvSpPr>
        <p:spPr>
          <a:xfrm>
            <a:off x="5101200" y="769938"/>
            <a:ext cx="6480000" cy="5087937"/>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pic>
        <p:nvPicPr>
          <p:cNvPr id="11" name="图片 10"/>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10" name="矩形 9"/>
          <p:cNvSpPr/>
          <p:nvPr>
            <p:custDataLst>
              <p:tags r:id="rId4"/>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5"/>
            </p:custDataLst>
          </p:nvPr>
        </p:nvSpPr>
        <p:spPr>
          <a:xfrm>
            <a:off x="612000" y="781200"/>
            <a:ext cx="10976400" cy="626400"/>
          </a:xfrm>
        </p:spPr>
        <p:txBody>
          <a:bodyPr anchor="ctr">
            <a:normAutofit/>
          </a:bodyPr>
          <a:lstStyle>
            <a:lvl1pPr algn="ctr">
              <a:defRPr sz="3600"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9"/>
            </p:custDataLst>
          </p:nvPr>
        </p:nvSpPr>
        <p:spPr>
          <a:xfrm>
            <a:off x="612000" y="1659600"/>
            <a:ext cx="10975975" cy="828000"/>
          </a:xfrm>
        </p:spPr>
        <p:txBody>
          <a:bodyPr/>
          <a:lstStyle>
            <a:lvl1pPr algn="ct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0"/>
            </p:custDataLst>
          </p:nvPr>
        </p:nvSpPr>
        <p:spPr>
          <a:xfrm>
            <a:off x="612775" y="2808000"/>
            <a:ext cx="10965600" cy="34308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2"/>
            </p:custDataLst>
          </p:nvPr>
        </p:nvSpPr>
        <p:spPr>
          <a:xfrm>
            <a:off x="3810" y="5020946"/>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pic>
        <p:nvPicPr>
          <p:cNvPr id="10" name="图片 9"/>
          <p:cNvPicPr>
            <a:picLocks noChangeAspect="1"/>
          </p:cNvPicPr>
          <p:nvPr>
            <p:custDataLst>
              <p:tags r:id="rId3"/>
            </p:custDataLst>
          </p:nvPr>
        </p:nvPicPr>
        <p:blipFill rotWithShape="1">
          <a:blip r:embed="rId4"/>
          <a:srcRect/>
          <a:stretch>
            <a:fillRect/>
          </a:stretch>
        </p:blipFill>
        <p:spPr>
          <a:xfrm flipH="1">
            <a:off x="10544174" y="5905493"/>
            <a:ext cx="1647825" cy="952508"/>
          </a:xfrm>
          <a:prstGeom prst="rect">
            <a:avLst/>
          </a:prstGeom>
        </p:spPr>
      </p:pic>
      <p:sp>
        <p:nvSpPr>
          <p:cNvPr id="2" name="标题 1"/>
          <p:cNvSpPr>
            <a:spLocks noGrp="1"/>
          </p:cNvSpPr>
          <p:nvPr>
            <p:ph type="title"/>
            <p:custDataLst>
              <p:tags r:id="rId5"/>
            </p:custDataLst>
          </p:nvPr>
        </p:nvSpPr>
        <p:spPr>
          <a:xfrm>
            <a:off x="604800" y="669600"/>
            <a:ext cx="10976400" cy="565200"/>
          </a:xfrm>
        </p:spPr>
        <p:txBody>
          <a:bodyPr anchor="ctr">
            <a:normAutofit/>
          </a:bodyPr>
          <a:lstStyle>
            <a:lvl1pPr algn="ctr">
              <a:defRPr sz="3200"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9"/>
            </p:custDataLst>
          </p:nvPr>
        </p:nvSpPr>
        <p:spPr>
          <a:xfrm>
            <a:off x="604837" y="1681200"/>
            <a:ext cx="10990800" cy="32112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0"/>
            </p:custDataLst>
          </p:nvPr>
        </p:nvSpPr>
        <p:spPr>
          <a:xfrm>
            <a:off x="580030" y="5180400"/>
            <a:ext cx="11001600" cy="1011600"/>
          </a:xfrm>
        </p:spPr>
        <p:txBody>
          <a:bodyPr/>
          <a:lstStyle>
            <a:lvl1pPr marL="0" indent="0">
              <a:buNone/>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pic>
        <p:nvPicPr>
          <p:cNvPr id="12" name="图片 11"/>
          <p:cNvPicPr>
            <a:picLocks noChangeAspect="1"/>
          </p:cNvPicPr>
          <p:nvPr>
            <p:custDataLst>
              <p:tags r:id="rId2"/>
            </p:custDataLst>
          </p:nvPr>
        </p:nvPicPr>
        <p:blipFill rotWithShape="1">
          <a:blip r:embed="rId3"/>
          <a:srcRect/>
          <a:stretch>
            <a:fillRect/>
          </a:stretch>
        </p:blipFill>
        <p:spPr>
          <a:xfrm flipH="1">
            <a:off x="10544174" y="5905493"/>
            <a:ext cx="1647825" cy="952508"/>
          </a:xfrm>
          <a:prstGeom prst="rect">
            <a:avLst/>
          </a:prstGeom>
        </p:spPr>
      </p:pic>
      <p:sp>
        <p:nvSpPr>
          <p:cNvPr id="10" name="矩形 9"/>
          <p:cNvSpPr/>
          <p:nvPr>
            <p:custDataLst>
              <p:tags r:id="rId4"/>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5"/>
            </p:custDataLst>
          </p:nvPr>
        </p:nvSpPr>
        <p:spPr>
          <a:xfrm>
            <a:off x="579600" y="237600"/>
            <a:ext cx="11037600" cy="441964"/>
          </a:xfrm>
        </p:spPr>
        <p:txBody>
          <a:bodyPr>
            <a:normAutofit/>
          </a:bodyPr>
          <a:lstStyle>
            <a:lvl1pPr>
              <a:defRPr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9"/>
            </p:custDataLst>
          </p:nvPr>
        </p:nvSpPr>
        <p:spPr>
          <a:xfrm>
            <a:off x="579600" y="1663200"/>
            <a:ext cx="5342400" cy="28944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0"/>
            </p:custDataLst>
          </p:nvPr>
        </p:nvSpPr>
        <p:spPr>
          <a:xfrm>
            <a:off x="6242400" y="1663200"/>
            <a:ext cx="5367600" cy="2894400"/>
          </a:xfrm>
        </p:spPr>
        <p:txBody>
          <a:bodyPr/>
          <a:lstStyle>
            <a:lvl1pPr>
              <a:defRPr baseline="0">
                <a:latin typeface="Arial" panose="020B0604020202020204" pitchFamily="34" charset="0"/>
                <a:ea typeface="隶书" panose="02010509060101010101" pitchFamily="49" charset="-122"/>
              </a:defRPr>
            </a:lvl1pPr>
            <a:lvl2pPr>
              <a:defRPr baseline="0">
                <a:latin typeface="Arial" panose="020B0604020202020204" pitchFamily="34" charset="0"/>
                <a:ea typeface="隶书" panose="02010509060101010101" pitchFamily="49" charset="-122"/>
              </a:defRPr>
            </a:lvl2pPr>
            <a:lvl3pPr>
              <a:defRPr baseline="0">
                <a:latin typeface="Arial" panose="020B0604020202020204" pitchFamily="34" charset="0"/>
                <a:ea typeface="隶书" panose="02010509060101010101" pitchFamily="49" charset="-122"/>
              </a:defRPr>
            </a:lvl3pPr>
            <a:lvl4pPr>
              <a:defRPr baseline="0">
                <a:latin typeface="Arial" panose="020B0604020202020204" pitchFamily="34" charset="0"/>
                <a:ea typeface="隶书" panose="02010509060101010101" pitchFamily="49" charset="-122"/>
              </a:defRPr>
            </a:lvl4pPr>
            <a:lvl5pPr>
              <a:defRPr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1"/>
            </p:custDataLst>
          </p:nvPr>
        </p:nvSpPr>
        <p:spPr>
          <a:xfrm>
            <a:off x="572400" y="4816800"/>
            <a:ext cx="5342400" cy="781200"/>
          </a:xfrm>
        </p:spPr>
        <p:txBody>
          <a:bodyPr/>
          <a:lstStyle>
            <a:lvl1pP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2"/>
            </p:custDataLst>
          </p:nvPr>
        </p:nvSpPr>
        <p:spPr>
          <a:xfrm>
            <a:off x="6253200" y="4813200"/>
            <a:ext cx="5367600" cy="781200"/>
          </a:xfrm>
        </p:spPr>
        <p:txBody>
          <a:bodyPr/>
          <a:lstStyle>
            <a:lvl1pP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pic>
        <p:nvPicPr>
          <p:cNvPr id="13" name="图片 12"/>
          <p:cNvPicPr>
            <a:picLocks noChangeAspect="1"/>
          </p:cNvPicPr>
          <p:nvPr>
            <p:custDataLst>
              <p:tags r:id="rId3"/>
            </p:custDataLst>
          </p:nvPr>
        </p:nvPicPr>
        <p:blipFill>
          <a:blip r:embed="rId4"/>
          <a:srcRect/>
          <a:stretch>
            <a:fillRect/>
          </a:stretch>
        </p:blipFill>
        <p:spPr>
          <a:xfrm>
            <a:off x="-36830" y="2948305"/>
            <a:ext cx="1613535" cy="1555115"/>
          </a:xfrm>
          <a:prstGeom prst="rect">
            <a:avLst/>
          </a:prstGeom>
        </p:spPr>
      </p:pic>
      <p:pic>
        <p:nvPicPr>
          <p:cNvPr id="15" name="图片 14"/>
          <p:cNvPicPr>
            <a:picLocks noChangeAspect="1"/>
          </p:cNvPicPr>
          <p:nvPr>
            <p:custDataLst>
              <p:tags r:id="rId5"/>
            </p:custDataLst>
          </p:nvPr>
        </p:nvPicPr>
        <p:blipFill>
          <a:blip r:embed="rId6"/>
          <a:srcRect/>
          <a:stretch>
            <a:fillRect/>
          </a:stretch>
        </p:blipFill>
        <p:spPr>
          <a:xfrm flipH="1">
            <a:off x="10615295" y="2948305"/>
            <a:ext cx="1578610" cy="1555115"/>
          </a:xfrm>
          <a:prstGeom prst="rect">
            <a:avLst/>
          </a:prstGeom>
        </p:spPr>
      </p:pic>
      <p:sp>
        <p:nvSpPr>
          <p:cNvPr id="2" name="标题 1"/>
          <p:cNvSpPr>
            <a:spLocks noGrp="1"/>
          </p:cNvSpPr>
          <p:nvPr>
            <p:ph type="title" hasCustomPrompt="1"/>
            <p:custDataLst>
              <p:tags r:id="rId7"/>
            </p:custDataLst>
          </p:nvPr>
        </p:nvSpPr>
        <p:spPr>
          <a:xfrm>
            <a:off x="1522800" y="1339200"/>
            <a:ext cx="9144000" cy="2386800"/>
          </a:xfrm>
        </p:spPr>
        <p:txBody>
          <a:bodyPr anchor="b">
            <a:normAutofit/>
          </a:bodyPr>
          <a:lstStyle>
            <a:lvl1pPr algn="ctr">
              <a:defRPr sz="6000" baseline="0">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1"/>
            </p:custDataLst>
          </p:nvPr>
        </p:nvSpPr>
        <p:spPr>
          <a:xfrm>
            <a:off x="1522413" y="3862800"/>
            <a:ext cx="9144000" cy="1656000"/>
          </a:xfrm>
        </p:spPr>
        <p:txBody>
          <a:bodyPr/>
          <a:lstStyle>
            <a:lvl1pPr algn="ctr">
              <a:defRPr baseline="0">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5" Type="http://schemas.openxmlformats.org/officeDocument/2006/relationships/theme" Target="../theme/theme1.xml"/><Relationship Id="rId24" Type="http://schemas.openxmlformats.org/officeDocument/2006/relationships/tags" Target="../tags/tag160.xml"/><Relationship Id="rId23" Type="http://schemas.openxmlformats.org/officeDocument/2006/relationships/tags" Target="../tags/tag159.xml"/><Relationship Id="rId22" Type="http://schemas.openxmlformats.org/officeDocument/2006/relationships/tags" Target="../tags/tag158.xml"/><Relationship Id="rId21" Type="http://schemas.openxmlformats.org/officeDocument/2006/relationships/tags" Target="../tags/tag157.xml"/><Relationship Id="rId20" Type="http://schemas.openxmlformats.org/officeDocument/2006/relationships/tags" Target="../tags/tag156.xml"/><Relationship Id="rId2" Type="http://schemas.openxmlformats.org/officeDocument/2006/relationships/slideLayout" Target="../slideLayouts/slideLayout2.xml"/><Relationship Id="rId19" Type="http://schemas.openxmlformats.org/officeDocument/2006/relationships/tags" Target="../tags/tag155.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1.xml"/></Relationships>
</file>

<file path=ppt/slides/_rels/slide2.xml.rels><?xml version="1.0" encoding="UTF-8" standalone="yes"?>
<Relationships xmlns="http://schemas.openxmlformats.org/package/2006/relationships"><Relationship Id="rId9" Type="http://schemas.openxmlformats.org/officeDocument/2006/relationships/tags" Target="../tags/tag170.xml"/><Relationship Id="rId8" Type="http://schemas.openxmlformats.org/officeDocument/2006/relationships/tags" Target="../tags/tag169.xml"/><Relationship Id="rId7" Type="http://schemas.openxmlformats.org/officeDocument/2006/relationships/tags" Target="../tags/tag168.xml"/><Relationship Id="rId6" Type="http://schemas.openxmlformats.org/officeDocument/2006/relationships/tags" Target="../tags/tag167.xml"/><Relationship Id="rId5" Type="http://schemas.openxmlformats.org/officeDocument/2006/relationships/tags" Target="../tags/tag166.xml"/><Relationship Id="rId4" Type="http://schemas.openxmlformats.org/officeDocument/2006/relationships/tags" Target="../tags/tag165.xml"/><Relationship Id="rId3" Type="http://schemas.openxmlformats.org/officeDocument/2006/relationships/tags" Target="../tags/tag164.xml"/><Relationship Id="rId26" Type="http://schemas.openxmlformats.org/officeDocument/2006/relationships/slideLayout" Target="../slideLayouts/slideLayout2.xml"/><Relationship Id="rId25" Type="http://schemas.openxmlformats.org/officeDocument/2006/relationships/tags" Target="../tags/tag186.xml"/><Relationship Id="rId24" Type="http://schemas.openxmlformats.org/officeDocument/2006/relationships/tags" Target="../tags/tag185.xml"/><Relationship Id="rId23" Type="http://schemas.openxmlformats.org/officeDocument/2006/relationships/tags" Target="../tags/tag184.xml"/><Relationship Id="rId22" Type="http://schemas.openxmlformats.org/officeDocument/2006/relationships/tags" Target="../tags/tag183.xml"/><Relationship Id="rId21" Type="http://schemas.openxmlformats.org/officeDocument/2006/relationships/tags" Target="../tags/tag182.xml"/><Relationship Id="rId20" Type="http://schemas.openxmlformats.org/officeDocument/2006/relationships/tags" Target="../tags/tag181.xml"/><Relationship Id="rId2" Type="http://schemas.openxmlformats.org/officeDocument/2006/relationships/tags" Target="../tags/tag163.xml"/><Relationship Id="rId19" Type="http://schemas.openxmlformats.org/officeDocument/2006/relationships/tags" Target="../tags/tag180.xml"/><Relationship Id="rId18" Type="http://schemas.openxmlformats.org/officeDocument/2006/relationships/tags" Target="../tags/tag179.xml"/><Relationship Id="rId17" Type="http://schemas.openxmlformats.org/officeDocument/2006/relationships/tags" Target="../tags/tag178.xml"/><Relationship Id="rId16" Type="http://schemas.openxmlformats.org/officeDocument/2006/relationships/tags" Target="../tags/tag177.xml"/><Relationship Id="rId15" Type="http://schemas.openxmlformats.org/officeDocument/2006/relationships/tags" Target="../tags/tag176.xml"/><Relationship Id="rId14" Type="http://schemas.openxmlformats.org/officeDocument/2006/relationships/tags" Target="../tags/tag175.xml"/><Relationship Id="rId13" Type="http://schemas.openxmlformats.org/officeDocument/2006/relationships/tags" Target="../tags/tag174.xml"/><Relationship Id="rId12" Type="http://schemas.openxmlformats.org/officeDocument/2006/relationships/tags" Target="../tags/tag173.xml"/><Relationship Id="rId11" Type="http://schemas.openxmlformats.org/officeDocument/2006/relationships/tags" Target="../tags/tag172.xml"/><Relationship Id="rId10" Type="http://schemas.openxmlformats.org/officeDocument/2006/relationships/tags" Target="../tags/tag171.xml"/><Relationship Id="rId1" Type="http://schemas.openxmlformats.org/officeDocument/2006/relationships/tags" Target="../tags/tag16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7.xml"/></Relationships>
</file>

<file path=ppt/slides/_rels/slide4.xml.rels><?xml version="1.0" encoding="UTF-8" standalone="yes"?>
<Relationships xmlns="http://schemas.openxmlformats.org/package/2006/relationships"><Relationship Id="rId9" Type="http://schemas.openxmlformats.org/officeDocument/2006/relationships/tags" Target="../tags/tag196.xml"/><Relationship Id="rId8" Type="http://schemas.openxmlformats.org/officeDocument/2006/relationships/tags" Target="../tags/tag195.xml"/><Relationship Id="rId7" Type="http://schemas.openxmlformats.org/officeDocument/2006/relationships/tags" Target="../tags/tag194.xml"/><Relationship Id="rId6" Type="http://schemas.openxmlformats.org/officeDocument/2006/relationships/tags" Target="../tags/tag193.xml"/><Relationship Id="rId5" Type="http://schemas.openxmlformats.org/officeDocument/2006/relationships/tags" Target="../tags/tag192.xml"/><Relationship Id="rId4" Type="http://schemas.openxmlformats.org/officeDocument/2006/relationships/tags" Target="../tags/tag191.xml"/><Relationship Id="rId31" Type="http://schemas.openxmlformats.org/officeDocument/2006/relationships/slideLayout" Target="../slideLayouts/slideLayout2.xml"/><Relationship Id="rId30" Type="http://schemas.openxmlformats.org/officeDocument/2006/relationships/tags" Target="../tags/tag217.xml"/><Relationship Id="rId3" Type="http://schemas.openxmlformats.org/officeDocument/2006/relationships/tags" Target="../tags/tag190.xml"/><Relationship Id="rId29" Type="http://schemas.openxmlformats.org/officeDocument/2006/relationships/tags" Target="../tags/tag216.xml"/><Relationship Id="rId28" Type="http://schemas.openxmlformats.org/officeDocument/2006/relationships/tags" Target="../tags/tag215.xml"/><Relationship Id="rId27" Type="http://schemas.openxmlformats.org/officeDocument/2006/relationships/tags" Target="../tags/tag214.xml"/><Relationship Id="rId26" Type="http://schemas.openxmlformats.org/officeDocument/2006/relationships/tags" Target="../tags/tag213.xml"/><Relationship Id="rId25" Type="http://schemas.openxmlformats.org/officeDocument/2006/relationships/tags" Target="../tags/tag212.xml"/><Relationship Id="rId24" Type="http://schemas.openxmlformats.org/officeDocument/2006/relationships/tags" Target="../tags/tag211.xml"/><Relationship Id="rId23" Type="http://schemas.openxmlformats.org/officeDocument/2006/relationships/tags" Target="../tags/tag210.xml"/><Relationship Id="rId22" Type="http://schemas.openxmlformats.org/officeDocument/2006/relationships/tags" Target="../tags/tag209.xml"/><Relationship Id="rId21" Type="http://schemas.openxmlformats.org/officeDocument/2006/relationships/tags" Target="../tags/tag208.xml"/><Relationship Id="rId20" Type="http://schemas.openxmlformats.org/officeDocument/2006/relationships/tags" Target="../tags/tag207.xml"/><Relationship Id="rId2" Type="http://schemas.openxmlformats.org/officeDocument/2006/relationships/tags" Target="../tags/tag189.xml"/><Relationship Id="rId19" Type="http://schemas.openxmlformats.org/officeDocument/2006/relationships/tags" Target="../tags/tag206.xml"/><Relationship Id="rId18" Type="http://schemas.openxmlformats.org/officeDocument/2006/relationships/tags" Target="../tags/tag205.xml"/><Relationship Id="rId17" Type="http://schemas.openxmlformats.org/officeDocument/2006/relationships/tags" Target="../tags/tag204.xml"/><Relationship Id="rId16" Type="http://schemas.openxmlformats.org/officeDocument/2006/relationships/tags" Target="../tags/tag203.xml"/><Relationship Id="rId15" Type="http://schemas.openxmlformats.org/officeDocument/2006/relationships/tags" Target="../tags/tag202.xml"/><Relationship Id="rId14" Type="http://schemas.openxmlformats.org/officeDocument/2006/relationships/tags" Target="../tags/tag201.xml"/><Relationship Id="rId13" Type="http://schemas.openxmlformats.org/officeDocument/2006/relationships/tags" Target="../tags/tag200.xml"/><Relationship Id="rId12" Type="http://schemas.openxmlformats.org/officeDocument/2006/relationships/tags" Target="../tags/tag199.xml"/><Relationship Id="rId11" Type="http://schemas.openxmlformats.org/officeDocument/2006/relationships/tags" Target="../tags/tag198.xml"/><Relationship Id="rId10" Type="http://schemas.openxmlformats.org/officeDocument/2006/relationships/tags" Target="../tags/tag197.xml"/><Relationship Id="rId1" Type="http://schemas.openxmlformats.org/officeDocument/2006/relationships/tags" Target="../tags/tag188.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8.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9.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4.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5.xml"/></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3.xml"/><Relationship Id="rId4" Type="http://schemas.openxmlformats.org/officeDocument/2006/relationships/themeOverride" Target="../theme/themeOverride1.xml"/><Relationship Id="rId3" Type="http://schemas.openxmlformats.org/officeDocument/2006/relationships/tags" Target="../tags/tag228.xml"/><Relationship Id="rId2" Type="http://schemas.openxmlformats.org/officeDocument/2006/relationships/tags" Target="../tags/tag227.xml"/><Relationship Id="rId1" Type="http://schemas.openxmlformats.org/officeDocument/2006/relationships/tags" Target="../tags/tag2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3922395" y="2000250"/>
            <a:ext cx="7953375" cy="1833880"/>
          </a:xfrm>
        </p:spPr>
        <p:txBody>
          <a:bodyPr>
            <a:noAutofit/>
          </a:bodyPr>
          <a:lstStyle/>
          <a:p>
            <a:r>
              <a:rPr lang="zh-CN" sz="4200" b="1" dirty="0">
                <a:latin typeface="华文新魏" panose="02010800040101010101" charset="-122"/>
                <a:ea typeface="华文新魏" panose="02010800040101010101" charset="-122"/>
                <a:cs typeface="华文新魏" panose="02010800040101010101" charset="-122"/>
                <a:sym typeface="+mn-ea"/>
              </a:rPr>
              <a:t>“三纵四横一促进”立体化</a:t>
            </a:r>
            <a:br>
              <a:rPr lang="zh-CN" sz="4200" b="1" dirty="0">
                <a:latin typeface="华文新魏" panose="02010800040101010101" charset="-122"/>
                <a:ea typeface="华文新魏" panose="02010800040101010101" charset="-122"/>
                <a:cs typeface="华文新魏" panose="02010800040101010101" charset="-122"/>
                <a:sym typeface="+mn-ea"/>
              </a:rPr>
            </a:br>
            <a:r>
              <a:rPr lang="zh-CN" sz="4200" b="1" dirty="0">
                <a:latin typeface="华文新魏" panose="02010800040101010101" charset="-122"/>
                <a:ea typeface="华文新魏" panose="02010800040101010101" charset="-122"/>
                <a:cs typeface="华文新魏" panose="02010800040101010101" charset="-122"/>
                <a:sym typeface="+mn-ea"/>
              </a:rPr>
              <a:t>职业指导模式</a:t>
            </a:r>
            <a:br>
              <a:rPr lang="zh-CN" altLang="en-US" sz="4200" dirty="0">
                <a:latin typeface="华文新魏" panose="02010800040101010101" charset="-122"/>
                <a:ea typeface="华文新魏" panose="02010800040101010101" charset="-122"/>
                <a:cs typeface="华文新魏" panose="02010800040101010101" charset="-122"/>
              </a:rPr>
            </a:br>
            <a:endParaRPr lang="zh-CN" altLang="en-US" sz="4200" dirty="0">
              <a:latin typeface="华文新魏" panose="02010800040101010101" charset="-122"/>
              <a:ea typeface="华文新魏" panose="02010800040101010101" charset="-122"/>
              <a:cs typeface="华文新魏" panose="02010800040101010101" charset="-122"/>
            </a:endParaRPr>
          </a:p>
        </p:txBody>
      </p:sp>
      <p:sp>
        <p:nvSpPr>
          <p:cNvPr id="3" name="副标题 2"/>
          <p:cNvSpPr>
            <a:spLocks noGrp="1"/>
          </p:cNvSpPr>
          <p:nvPr>
            <p:ph type="subTitle" idx="1"/>
          </p:nvPr>
        </p:nvSpPr>
        <p:spPr/>
        <p:txBody>
          <a:bodyPr>
            <a:noAutofit/>
          </a:bodyPr>
          <a:lstStyle/>
          <a:p>
            <a:r>
              <a:rPr lang="zh-CN" altLang="en-US" sz="2400" dirty="0" smtClean="0">
                <a:sym typeface="+mn-ea"/>
              </a:rPr>
              <a:t>青岛市就业服务中心  方卉</a:t>
            </a:r>
            <a:endParaRPr lang="zh-CN" altLang="en-US" sz="2400" dirty="0"/>
          </a:p>
          <a:p>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69882" y="962033"/>
            <a:ext cx="10852237" cy="5388907"/>
          </a:xfrm>
        </p:spPr>
        <p:txBody>
          <a:bodyPr/>
          <a:lstStyle/>
          <a:p>
            <a:pPr marL="0" indent="0">
              <a:buNone/>
            </a:pPr>
            <a:endParaRPr lang="zh-CN" altLang="en-US" dirty="0"/>
          </a:p>
          <a:p>
            <a:pPr marL="0" indent="0">
              <a:buNone/>
            </a:pPr>
            <a:endParaRPr lang="zh-CN" altLang="en-US"/>
          </a:p>
        </p:txBody>
      </p:sp>
      <p:sp>
        <p:nvSpPr>
          <p:cNvPr id="32" name="菱形 31"/>
          <p:cNvSpPr/>
          <p:nvPr>
            <p:custDataLst>
              <p:tags r:id="rId1"/>
            </p:custDataLst>
          </p:nvPr>
        </p:nvSpPr>
        <p:spPr>
          <a:xfrm rot="16200000">
            <a:off x="4424315" y="1931038"/>
            <a:ext cx="757380" cy="1380401"/>
          </a:xfrm>
          <a:prstGeom prst="diamond">
            <a:avLst/>
          </a:prstGeom>
          <a:solidFill>
            <a:srgbClr val="1F74AD">
              <a:lumMod val="60000"/>
              <a:lumOff val="40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33" name="平行四边形 32"/>
          <p:cNvSpPr/>
          <p:nvPr>
            <p:custDataLst>
              <p:tags r:id="rId2"/>
            </p:custDataLst>
          </p:nvPr>
        </p:nvSpPr>
        <p:spPr>
          <a:xfrm rot="16200000">
            <a:off x="4145466" y="2587494"/>
            <a:ext cx="624877" cy="690201"/>
          </a:xfrm>
          <a:prstGeom prst="parallelogram">
            <a:avLst>
              <a:gd name="adj" fmla="val 60623"/>
            </a:avLst>
          </a:prstGeom>
          <a:solidFill>
            <a:srgbClr val="1F74AD"/>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34" name="平行四边形 33"/>
          <p:cNvSpPr/>
          <p:nvPr>
            <p:custDataLst>
              <p:tags r:id="rId3"/>
            </p:custDataLst>
          </p:nvPr>
        </p:nvSpPr>
        <p:spPr>
          <a:xfrm rot="16200000" flipV="1">
            <a:off x="4835667" y="2587494"/>
            <a:ext cx="624877" cy="690201"/>
          </a:xfrm>
          <a:prstGeom prst="parallelogram">
            <a:avLst>
              <a:gd name="adj" fmla="val 60623"/>
            </a:avLst>
          </a:prstGeom>
          <a:solidFill>
            <a:srgbClr val="1F74AD">
              <a:lumMod val="7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26" name="菱形 25"/>
          <p:cNvSpPr/>
          <p:nvPr>
            <p:custDataLst>
              <p:tags r:id="rId4"/>
            </p:custDataLst>
          </p:nvPr>
        </p:nvSpPr>
        <p:spPr>
          <a:xfrm rot="16200000">
            <a:off x="5267637" y="1329521"/>
            <a:ext cx="757380" cy="1380401"/>
          </a:xfrm>
          <a:prstGeom prst="diamond">
            <a:avLst/>
          </a:prstGeom>
          <a:solidFill>
            <a:srgbClr val="3498DB">
              <a:lumMod val="60000"/>
              <a:lumOff val="40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27" name="平行四边形 26"/>
          <p:cNvSpPr/>
          <p:nvPr>
            <p:custDataLst>
              <p:tags r:id="rId5"/>
            </p:custDataLst>
          </p:nvPr>
        </p:nvSpPr>
        <p:spPr>
          <a:xfrm rot="16200000">
            <a:off x="4988788" y="1985977"/>
            <a:ext cx="624877" cy="690201"/>
          </a:xfrm>
          <a:prstGeom prst="parallelogram">
            <a:avLst>
              <a:gd name="adj" fmla="val 60623"/>
            </a:avLst>
          </a:pr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28" name="平行四边形 27"/>
          <p:cNvSpPr/>
          <p:nvPr>
            <p:custDataLst>
              <p:tags r:id="rId6"/>
            </p:custDataLst>
          </p:nvPr>
        </p:nvSpPr>
        <p:spPr>
          <a:xfrm rot="16200000" flipV="1">
            <a:off x="5678989" y="1985977"/>
            <a:ext cx="624877" cy="690201"/>
          </a:xfrm>
          <a:prstGeom prst="parallelogram">
            <a:avLst>
              <a:gd name="adj" fmla="val 60623"/>
            </a:avLst>
          </a:prstGeom>
          <a:solidFill>
            <a:srgbClr val="3498DB">
              <a:lumMod val="7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cxnSp>
        <p:nvCxnSpPr>
          <p:cNvPr id="5" name="肘形连接符 4"/>
          <p:cNvCxnSpPr/>
          <p:nvPr>
            <p:custDataLst>
              <p:tags r:id="rId7"/>
            </p:custDataLst>
          </p:nvPr>
        </p:nvCxnSpPr>
        <p:spPr>
          <a:xfrm>
            <a:off x="5649016" y="1572895"/>
            <a:ext cx="3202940" cy="49530"/>
          </a:xfrm>
          <a:prstGeom prst="bentConnector3">
            <a:avLst>
              <a:gd name="adj1" fmla="val 50020"/>
            </a:avLst>
          </a:prstGeom>
          <a:ln w="19050">
            <a:solidFill>
              <a:srgbClr val="3498DB"/>
            </a:solidFill>
            <a:headEnd type="oval"/>
            <a:tailEnd type="oval"/>
          </a:ln>
        </p:spPr>
        <p:style>
          <a:lnRef idx="1">
            <a:srgbClr val="1F74AD"/>
          </a:lnRef>
          <a:fillRef idx="0">
            <a:srgbClr val="1F74AD"/>
          </a:fillRef>
          <a:effectRef idx="0">
            <a:srgbClr val="1F74AD"/>
          </a:effectRef>
          <a:fontRef idx="minor">
            <a:srgbClr val="000000"/>
          </a:fontRef>
        </p:style>
      </p:cxnSp>
      <p:cxnSp>
        <p:nvCxnSpPr>
          <p:cNvPr id="10" name="肘形连接符 9"/>
          <p:cNvCxnSpPr/>
          <p:nvPr>
            <p:custDataLst>
              <p:tags r:id="rId8"/>
            </p:custDataLst>
          </p:nvPr>
        </p:nvCxnSpPr>
        <p:spPr>
          <a:xfrm rot="10800000">
            <a:off x="3259511" y="1621790"/>
            <a:ext cx="1554480" cy="554355"/>
          </a:xfrm>
          <a:prstGeom prst="bentConnector3">
            <a:avLst>
              <a:gd name="adj1" fmla="val 50000"/>
            </a:avLst>
          </a:prstGeom>
          <a:ln w="19050">
            <a:solidFill>
              <a:srgbClr val="1F74AD"/>
            </a:solidFill>
            <a:headEnd type="oval"/>
            <a:tailEnd type="oval"/>
          </a:ln>
        </p:spPr>
        <p:style>
          <a:lnRef idx="1">
            <a:srgbClr val="1F74AD"/>
          </a:lnRef>
          <a:fillRef idx="0">
            <a:srgbClr val="1F74AD"/>
          </a:fillRef>
          <a:effectRef idx="0">
            <a:srgbClr val="1F74AD"/>
          </a:effectRef>
          <a:fontRef idx="minor">
            <a:srgbClr val="000000"/>
          </a:fontRef>
        </p:style>
      </p:cxnSp>
      <p:sp>
        <p:nvSpPr>
          <p:cNvPr id="35" name="菱形 34"/>
          <p:cNvSpPr/>
          <p:nvPr>
            <p:custDataLst>
              <p:tags r:id="rId9"/>
            </p:custDataLst>
          </p:nvPr>
        </p:nvSpPr>
        <p:spPr>
          <a:xfrm rot="16200000">
            <a:off x="6173984" y="1926279"/>
            <a:ext cx="757380" cy="1380401"/>
          </a:xfrm>
          <a:prstGeom prst="diamond">
            <a:avLst/>
          </a:prstGeom>
          <a:solidFill>
            <a:srgbClr val="69A35B">
              <a:lumMod val="60000"/>
              <a:lumOff val="40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36" name="平行四边形 35"/>
          <p:cNvSpPr/>
          <p:nvPr>
            <p:custDataLst>
              <p:tags r:id="rId10"/>
            </p:custDataLst>
          </p:nvPr>
        </p:nvSpPr>
        <p:spPr>
          <a:xfrm rot="16200000">
            <a:off x="5895135" y="2582735"/>
            <a:ext cx="624877" cy="690201"/>
          </a:xfrm>
          <a:prstGeom prst="parallelogram">
            <a:avLst>
              <a:gd name="adj" fmla="val 60623"/>
            </a:avLst>
          </a:prstGeom>
          <a:solidFill>
            <a:srgbClr val="69A35B"/>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37" name="平行四边形 36"/>
          <p:cNvSpPr/>
          <p:nvPr>
            <p:custDataLst>
              <p:tags r:id="rId11"/>
            </p:custDataLst>
          </p:nvPr>
        </p:nvSpPr>
        <p:spPr>
          <a:xfrm rot="16200000" flipV="1">
            <a:off x="6585336" y="2582735"/>
            <a:ext cx="624877" cy="690201"/>
          </a:xfrm>
          <a:prstGeom prst="parallelogram">
            <a:avLst>
              <a:gd name="adj" fmla="val 60623"/>
            </a:avLst>
          </a:prstGeom>
          <a:solidFill>
            <a:srgbClr val="69A35B">
              <a:lumMod val="7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38" name="菱形 37"/>
          <p:cNvSpPr/>
          <p:nvPr>
            <p:custDataLst>
              <p:tags r:id="rId12"/>
            </p:custDataLst>
          </p:nvPr>
        </p:nvSpPr>
        <p:spPr>
          <a:xfrm rot="16200000">
            <a:off x="5330660" y="2527785"/>
            <a:ext cx="757380" cy="1380401"/>
          </a:xfrm>
          <a:prstGeom prst="diamond">
            <a:avLst/>
          </a:prstGeom>
          <a:solidFill>
            <a:srgbClr val="1AA3AA">
              <a:lumMod val="60000"/>
              <a:lumOff val="40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39" name="平行四边形 38"/>
          <p:cNvSpPr/>
          <p:nvPr>
            <p:custDataLst>
              <p:tags r:id="rId13"/>
            </p:custDataLst>
          </p:nvPr>
        </p:nvSpPr>
        <p:spPr>
          <a:xfrm rot="16200000">
            <a:off x="5051811" y="3184241"/>
            <a:ext cx="624877" cy="690201"/>
          </a:xfrm>
          <a:prstGeom prst="parallelogram">
            <a:avLst>
              <a:gd name="adj" fmla="val 60623"/>
            </a:avLst>
          </a:pr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sp>
        <p:nvSpPr>
          <p:cNvPr id="40" name="平行四边形 39"/>
          <p:cNvSpPr/>
          <p:nvPr>
            <p:custDataLst>
              <p:tags r:id="rId14"/>
            </p:custDataLst>
          </p:nvPr>
        </p:nvSpPr>
        <p:spPr>
          <a:xfrm rot="16200000" flipV="1">
            <a:off x="5742012" y="3184241"/>
            <a:ext cx="624877" cy="690201"/>
          </a:xfrm>
          <a:prstGeom prst="parallelogram">
            <a:avLst>
              <a:gd name="adj" fmla="val 60623"/>
            </a:avLst>
          </a:prstGeom>
          <a:solidFill>
            <a:srgbClr val="1AA3AA">
              <a:lumMod val="7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anchor="ctr"/>
          <a:lstStyle/>
          <a:p>
            <a:pPr algn="ctr">
              <a:lnSpc>
                <a:spcPct val="120000"/>
              </a:lnSpc>
            </a:pPr>
            <a:endParaRPr>
              <a:latin typeface="Arial" panose="020B0604020202020204" pitchFamily="34" charset="0"/>
              <a:ea typeface="微软雅黑" panose="020B0503020204020204" charset="-122"/>
              <a:sym typeface="Arial" panose="020B0604020202020204" pitchFamily="34" charset="0"/>
            </a:endParaRPr>
          </a:p>
        </p:txBody>
      </p:sp>
      <p:cxnSp>
        <p:nvCxnSpPr>
          <p:cNvPr id="41" name="肘形连接符 9"/>
          <p:cNvCxnSpPr/>
          <p:nvPr>
            <p:custDataLst>
              <p:tags r:id="rId15"/>
            </p:custDataLst>
          </p:nvPr>
        </p:nvCxnSpPr>
        <p:spPr>
          <a:xfrm rot="10800000">
            <a:off x="3258876" y="3041015"/>
            <a:ext cx="1765935" cy="579755"/>
          </a:xfrm>
          <a:prstGeom prst="bentConnector3">
            <a:avLst>
              <a:gd name="adj1" fmla="val 49982"/>
            </a:avLst>
          </a:prstGeom>
          <a:ln w="19050">
            <a:solidFill>
              <a:srgbClr val="1AA3AA"/>
            </a:solidFill>
            <a:headEnd type="oval"/>
            <a:tailEnd type="oval"/>
          </a:ln>
        </p:spPr>
        <p:style>
          <a:lnRef idx="1">
            <a:srgbClr val="1F74AD"/>
          </a:lnRef>
          <a:fillRef idx="0">
            <a:srgbClr val="1F74AD"/>
          </a:fillRef>
          <a:effectRef idx="0">
            <a:srgbClr val="1F74AD"/>
          </a:effectRef>
          <a:fontRef idx="minor">
            <a:srgbClr val="000000"/>
          </a:fontRef>
        </p:style>
      </p:cxnSp>
      <p:cxnSp>
        <p:nvCxnSpPr>
          <p:cNvPr id="42" name="肘形连接符 6"/>
          <p:cNvCxnSpPr/>
          <p:nvPr>
            <p:custDataLst>
              <p:tags r:id="rId16"/>
            </p:custDataLst>
          </p:nvPr>
        </p:nvCxnSpPr>
        <p:spPr>
          <a:xfrm>
            <a:off x="7039666" y="2422525"/>
            <a:ext cx="1812290" cy="624205"/>
          </a:xfrm>
          <a:prstGeom prst="bentConnector3">
            <a:avLst>
              <a:gd name="adj1" fmla="val 50035"/>
            </a:avLst>
          </a:prstGeom>
          <a:ln w="19050">
            <a:solidFill>
              <a:srgbClr val="69A35B"/>
            </a:solidFill>
            <a:headEnd type="oval"/>
            <a:tailEnd type="oval"/>
          </a:ln>
        </p:spPr>
        <p:style>
          <a:lnRef idx="1">
            <a:srgbClr val="1F74AD"/>
          </a:lnRef>
          <a:fillRef idx="0">
            <a:srgbClr val="1F74AD"/>
          </a:fillRef>
          <a:effectRef idx="0">
            <a:srgbClr val="1F74AD"/>
          </a:effectRef>
          <a:fontRef idx="minor">
            <a:srgbClr val="000000"/>
          </a:fontRef>
        </p:style>
      </p:cxnSp>
      <p:sp>
        <p:nvSpPr>
          <p:cNvPr id="46" name="文本框 45"/>
          <p:cNvSpPr txBox="1"/>
          <p:nvPr>
            <p:custDataLst>
              <p:tags r:id="rId17"/>
            </p:custDataLst>
          </p:nvPr>
        </p:nvSpPr>
        <p:spPr bwMode="auto">
          <a:xfrm>
            <a:off x="514967" y="1437615"/>
            <a:ext cx="2744681" cy="369507"/>
          </a:xfrm>
          <a:prstGeom prst="rect">
            <a:avLst/>
          </a:prstGeom>
          <a:noFill/>
        </p:spPr>
        <p:txBody>
          <a:bodyPr wrap="square" lIns="90000" tIns="46800" rIns="90000" bIns="0" anchor="b" anchorCtr="0">
            <a:normAutofit lnSpcReduction="10000"/>
          </a:bodyPr>
          <a:lstStyle/>
          <a:p>
            <a:pPr algn="r" latinLnBrk="0">
              <a:lnSpc>
                <a:spcPct val="120000"/>
              </a:lnSpc>
            </a:pPr>
            <a:r>
              <a:rPr lang="zh-CN" altLang="en-US" b="1" spc="300">
                <a:solidFill>
                  <a:srgbClr val="1F74AD"/>
                </a:solidFill>
                <a:effectLst/>
                <a:latin typeface="Arial" panose="020B0604020202020204" pitchFamily="34" charset="0"/>
                <a:ea typeface="微软雅黑" panose="020B0503020204020204" charset="-122"/>
                <a:cs typeface="+mj-cs"/>
                <a:sym typeface="Arial" panose="020B0604020202020204" pitchFamily="34" charset="0"/>
              </a:rPr>
              <a:t>立足市场</a:t>
            </a:r>
            <a:endParaRPr lang="zh-CN" altLang="en-US" b="1" spc="300">
              <a:solidFill>
                <a:srgbClr val="1F74AD"/>
              </a:solidFill>
              <a:effectLst/>
              <a:latin typeface="Arial" panose="020B0604020202020204" pitchFamily="34" charset="0"/>
              <a:ea typeface="微软雅黑" panose="020B0503020204020204" charset="-122"/>
              <a:cs typeface="+mj-cs"/>
              <a:sym typeface="Arial" panose="020B0604020202020204" pitchFamily="34" charset="0"/>
            </a:endParaRPr>
          </a:p>
        </p:txBody>
      </p:sp>
      <p:sp>
        <p:nvSpPr>
          <p:cNvPr id="47" name="文本框 46"/>
          <p:cNvSpPr txBox="1"/>
          <p:nvPr>
            <p:custDataLst>
              <p:tags r:id="rId18"/>
            </p:custDataLst>
          </p:nvPr>
        </p:nvSpPr>
        <p:spPr bwMode="auto">
          <a:xfrm>
            <a:off x="514967" y="1807374"/>
            <a:ext cx="2744681" cy="552253"/>
          </a:xfrm>
          <a:prstGeom prst="rect">
            <a:avLst/>
          </a:prstGeom>
          <a:noFill/>
        </p:spPr>
        <p:txBody>
          <a:bodyPr wrap="square" lIns="90000" tIns="0" rIns="90000" bIns="46800">
            <a:normAutofit/>
          </a:bodyPr>
          <a:lstStyle/>
          <a:p>
            <a:pPr algn="r" latinLnBrk="0">
              <a:lnSpc>
                <a:spcPct val="120000"/>
              </a:lnSpc>
            </a:pPr>
            <a:r>
              <a:rPr altLang="zh-CN" sz="1200">
                <a:latin typeface="华文中宋" panose="02010600040101010101" charset="-122"/>
                <a:ea typeface="华文中宋" panose="02010600040101010101" charset="-122"/>
                <a:sym typeface="+mn-ea"/>
              </a:rPr>
              <a:t>是指立足于人力资源市场</a:t>
            </a:r>
            <a:endParaRPr lang="zh-CN" altLang="en-US" sz="1200" b="0" spc="150">
              <a:solidFill>
                <a:srgbClr val="000000"/>
              </a:solidFill>
              <a:effectLst/>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custDataLst>
              <p:tags r:id="rId19"/>
            </p:custDataLst>
          </p:nvPr>
        </p:nvSpPr>
        <p:spPr bwMode="auto">
          <a:xfrm>
            <a:off x="8852086" y="1437615"/>
            <a:ext cx="2824944" cy="369507"/>
          </a:xfrm>
          <a:prstGeom prst="rect">
            <a:avLst/>
          </a:prstGeom>
          <a:noFill/>
        </p:spPr>
        <p:txBody>
          <a:bodyPr wrap="square" lIns="90000" tIns="46800" rIns="90000" bIns="0" anchor="b" anchorCtr="0">
            <a:normAutofit lnSpcReduction="10000"/>
          </a:bodyPr>
          <a:lstStyle/>
          <a:p>
            <a:pPr algn="l" latinLnBrk="0">
              <a:lnSpc>
                <a:spcPct val="120000"/>
              </a:lnSpc>
            </a:pPr>
            <a:r>
              <a:rPr lang="zh-CN" altLang="en-US" b="1" spc="300">
                <a:solidFill>
                  <a:srgbClr val="3498DB"/>
                </a:solidFill>
                <a:effectLst/>
                <a:latin typeface="Arial" panose="020B0604020202020204" pitchFamily="34" charset="0"/>
                <a:ea typeface="微软雅黑" panose="020B0503020204020204" charset="-122"/>
                <a:cs typeface="+mj-cs"/>
                <a:sym typeface="Arial" panose="020B0604020202020204" pitchFamily="34" charset="0"/>
              </a:rPr>
              <a:t>四横</a:t>
            </a:r>
            <a:endParaRPr lang="zh-CN" altLang="en-US" b="1" spc="300">
              <a:solidFill>
                <a:srgbClr val="3498DB"/>
              </a:solidFill>
              <a:effectLst/>
              <a:latin typeface="Arial" panose="020B0604020202020204" pitchFamily="34" charset="0"/>
              <a:ea typeface="微软雅黑" panose="020B0503020204020204" charset="-122"/>
              <a:cs typeface="+mj-cs"/>
              <a:sym typeface="Arial" panose="020B0604020202020204" pitchFamily="34" charset="0"/>
            </a:endParaRPr>
          </a:p>
        </p:txBody>
      </p:sp>
      <p:sp>
        <p:nvSpPr>
          <p:cNvPr id="51" name="文本框 50"/>
          <p:cNvSpPr txBox="1"/>
          <p:nvPr>
            <p:custDataLst>
              <p:tags r:id="rId20"/>
            </p:custDataLst>
          </p:nvPr>
        </p:nvSpPr>
        <p:spPr bwMode="auto">
          <a:xfrm>
            <a:off x="8852086" y="1814359"/>
            <a:ext cx="2824944" cy="552253"/>
          </a:xfrm>
          <a:prstGeom prst="rect">
            <a:avLst/>
          </a:prstGeom>
          <a:noFill/>
        </p:spPr>
        <p:txBody>
          <a:bodyPr wrap="square" lIns="90000" tIns="0" rIns="90000" bIns="46800">
            <a:normAutofit/>
          </a:bodyPr>
          <a:lstStyle/>
          <a:p>
            <a:pPr algn="l" latinLnBrk="0">
              <a:lnSpc>
                <a:spcPct val="120000"/>
              </a:lnSpc>
            </a:pPr>
            <a:r>
              <a:rPr altLang="zh-CN" sz="1200">
                <a:latin typeface="华文中宋" panose="02010600040101010101" charset="-122"/>
                <a:ea typeface="华文中宋" panose="02010600040101010101" charset="-122"/>
                <a:sym typeface="+mn-ea"/>
              </a:rPr>
              <a:t>是将四类指导对象分为初级层次、中级层次、高级层次和特殊层次</a:t>
            </a:r>
            <a:endParaRPr lang="zh-CN" altLang="en-US" sz="1200" b="0" spc="150">
              <a:solidFill>
                <a:srgbClr val="000000"/>
              </a:solidFill>
              <a:effectLst/>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custDataLst>
              <p:tags r:id="rId21"/>
            </p:custDataLst>
          </p:nvPr>
        </p:nvSpPr>
        <p:spPr bwMode="auto">
          <a:xfrm>
            <a:off x="514967" y="2856999"/>
            <a:ext cx="2744681" cy="369507"/>
          </a:xfrm>
          <a:prstGeom prst="rect">
            <a:avLst/>
          </a:prstGeom>
          <a:noFill/>
        </p:spPr>
        <p:txBody>
          <a:bodyPr wrap="square" lIns="90000" tIns="46800" rIns="90000" bIns="0" anchor="b" anchorCtr="0">
            <a:normAutofit lnSpcReduction="10000"/>
          </a:bodyPr>
          <a:lstStyle/>
          <a:p>
            <a:pPr algn="r" latinLnBrk="0">
              <a:lnSpc>
                <a:spcPct val="120000"/>
              </a:lnSpc>
            </a:pPr>
            <a:r>
              <a:rPr lang="zh-CN" altLang="en-US" b="1" spc="300">
                <a:solidFill>
                  <a:srgbClr val="1AA3AA"/>
                </a:solidFill>
                <a:effectLst/>
                <a:latin typeface="Arial" panose="020B0604020202020204" pitchFamily="34" charset="0"/>
                <a:ea typeface="微软雅黑" panose="020B0503020204020204" charset="-122"/>
                <a:cs typeface="+mj-cs"/>
                <a:sym typeface="Arial" panose="020B0604020202020204" pitchFamily="34" charset="0"/>
              </a:rPr>
              <a:t>三纵</a:t>
            </a:r>
            <a:endParaRPr lang="zh-CN" altLang="en-US" b="1" spc="300">
              <a:solidFill>
                <a:srgbClr val="1AA3AA"/>
              </a:solidFill>
              <a:effectLst/>
              <a:latin typeface="Arial" panose="020B0604020202020204" pitchFamily="34" charset="0"/>
              <a:ea typeface="微软雅黑" panose="020B0503020204020204" charset="-122"/>
              <a:cs typeface="+mj-cs"/>
              <a:sym typeface="Arial" panose="020B0604020202020204" pitchFamily="34" charset="0"/>
            </a:endParaRPr>
          </a:p>
        </p:txBody>
      </p:sp>
      <p:sp>
        <p:nvSpPr>
          <p:cNvPr id="53" name="文本框 52"/>
          <p:cNvSpPr txBox="1"/>
          <p:nvPr>
            <p:custDataLst>
              <p:tags r:id="rId22"/>
            </p:custDataLst>
          </p:nvPr>
        </p:nvSpPr>
        <p:spPr bwMode="auto">
          <a:xfrm>
            <a:off x="514967" y="3245032"/>
            <a:ext cx="2744681" cy="552253"/>
          </a:xfrm>
          <a:prstGeom prst="rect">
            <a:avLst/>
          </a:prstGeom>
          <a:noFill/>
        </p:spPr>
        <p:txBody>
          <a:bodyPr wrap="square" lIns="90000" tIns="0" rIns="90000" bIns="46800">
            <a:normAutofit/>
          </a:bodyPr>
          <a:lstStyle/>
          <a:p>
            <a:pPr algn="r" latinLnBrk="0">
              <a:lnSpc>
                <a:spcPct val="120000"/>
              </a:lnSpc>
            </a:pPr>
            <a:r>
              <a:rPr altLang="zh-CN" sz="1200">
                <a:latin typeface="华文中宋" panose="02010600040101010101" charset="-122"/>
                <a:ea typeface="华文中宋" panose="02010600040101010101" charset="-122"/>
                <a:sym typeface="+mn-ea"/>
              </a:rPr>
              <a:t>是将指导对象分为外来务工人员、城镇失业人员、高校学生</a:t>
            </a:r>
            <a:endParaRPr lang="zh-CN" altLang="en-US" sz="1200" b="0" spc="150">
              <a:solidFill>
                <a:srgbClr val="000000"/>
              </a:solidFill>
              <a:effectLst/>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custDataLst>
              <p:tags r:id="rId23"/>
            </p:custDataLst>
          </p:nvPr>
        </p:nvSpPr>
        <p:spPr bwMode="auto">
          <a:xfrm>
            <a:off x="8852086" y="2862234"/>
            <a:ext cx="2824943" cy="369507"/>
          </a:xfrm>
          <a:prstGeom prst="rect">
            <a:avLst/>
          </a:prstGeom>
          <a:noFill/>
        </p:spPr>
        <p:txBody>
          <a:bodyPr wrap="square" lIns="90000" tIns="46800" rIns="90000" bIns="0" anchor="b" anchorCtr="0">
            <a:normAutofit lnSpcReduction="10000"/>
          </a:bodyPr>
          <a:lstStyle/>
          <a:p>
            <a:pPr algn="l" latinLnBrk="0">
              <a:lnSpc>
                <a:spcPct val="120000"/>
              </a:lnSpc>
            </a:pPr>
            <a:r>
              <a:rPr lang="zh-CN" altLang="en-US" b="1" spc="300">
                <a:solidFill>
                  <a:srgbClr val="69A35B"/>
                </a:solidFill>
                <a:effectLst/>
                <a:latin typeface="Arial" panose="020B0604020202020204" pitchFamily="34" charset="0"/>
                <a:ea typeface="微软雅黑" panose="020B0503020204020204" charset="-122"/>
                <a:cs typeface="+mj-cs"/>
                <a:sym typeface="Arial" panose="020B0604020202020204" pitchFamily="34" charset="0"/>
              </a:rPr>
              <a:t>一促进</a:t>
            </a:r>
            <a:endParaRPr lang="zh-CN" altLang="en-US" b="1" spc="300">
              <a:solidFill>
                <a:srgbClr val="69A35B"/>
              </a:solidFill>
              <a:effectLst/>
              <a:latin typeface="Arial" panose="020B0604020202020204" pitchFamily="34" charset="0"/>
              <a:ea typeface="微软雅黑" panose="020B0503020204020204" charset="-122"/>
              <a:cs typeface="+mj-cs"/>
              <a:sym typeface="Arial" panose="020B0604020202020204" pitchFamily="34" charset="0"/>
            </a:endParaRPr>
          </a:p>
        </p:txBody>
      </p:sp>
      <p:sp>
        <p:nvSpPr>
          <p:cNvPr id="55" name="文本框 54"/>
          <p:cNvSpPr txBox="1"/>
          <p:nvPr>
            <p:custDataLst>
              <p:tags r:id="rId24"/>
            </p:custDataLst>
          </p:nvPr>
        </p:nvSpPr>
        <p:spPr bwMode="auto">
          <a:xfrm>
            <a:off x="8852087" y="3238978"/>
            <a:ext cx="2824944" cy="552253"/>
          </a:xfrm>
          <a:prstGeom prst="rect">
            <a:avLst/>
          </a:prstGeom>
          <a:noFill/>
        </p:spPr>
        <p:txBody>
          <a:bodyPr wrap="square" lIns="90000" tIns="0" rIns="90000" bIns="46800"/>
          <a:lstStyle/>
          <a:p>
            <a:pPr algn="l" latinLnBrk="0">
              <a:lnSpc>
                <a:spcPct val="120000"/>
              </a:lnSpc>
            </a:pPr>
            <a:r>
              <a:rPr altLang="zh-CN" sz="1000">
                <a:latin typeface="华文中宋" panose="02010600040101010101" charset="-122"/>
                <a:ea typeface="华文中宋" panose="02010600040101010101" charset="-122"/>
                <a:sym typeface="+mn-ea"/>
              </a:rPr>
              <a:t>是通过科学的职业素质测评和耐心细致的职业指导服务，帮助和引导求职人员调整择业观念、进行正确的职业定位，结合市场提供的招聘信息，积极开展岗位推荐和配置服务，努力提高配置成功率、实现稳定就业。</a:t>
            </a:r>
            <a:endParaRPr lang="zh-CN" altLang="zh-CN" sz="1000" b="0" spc="150">
              <a:solidFill>
                <a:srgbClr val="000000"/>
              </a:solidFill>
              <a:effectLst/>
              <a:latin typeface="华文中宋" panose="02010600040101010101" charset="-122"/>
              <a:ea typeface="华文中宋" panose="02010600040101010101" charset="-122"/>
              <a:sym typeface="+mn-ea"/>
            </a:endParaRPr>
          </a:p>
        </p:txBody>
      </p:sp>
      <p:sp>
        <p:nvSpPr>
          <p:cNvPr id="6" name="文本框 5"/>
          <p:cNvSpPr txBox="1"/>
          <p:nvPr/>
        </p:nvSpPr>
        <p:spPr>
          <a:xfrm>
            <a:off x="4918710" y="4587875"/>
            <a:ext cx="1706880" cy="706755"/>
          </a:xfrm>
          <a:prstGeom prst="rect">
            <a:avLst/>
          </a:prstGeom>
          <a:noFill/>
        </p:spPr>
        <p:txBody>
          <a:bodyPr wrap="none" rtlCol="0" anchor="t">
            <a:spAutoFit/>
          </a:bodyPr>
          <a:lstStyle/>
          <a:p>
            <a:pPr marL="0" indent="0" algn="ctr">
              <a:buNone/>
            </a:pPr>
            <a:r>
              <a:rPr sz="4000" smtClean="0">
                <a:pattFill prst="dkUpDiag">
                  <a:fgClr>
                    <a:schemeClr val="bg1">
                      <a:lumMod val="50000"/>
                    </a:schemeClr>
                  </a:fgClr>
                  <a:bgClr>
                    <a:schemeClr val="tx1">
                      <a:lumMod val="75000"/>
                      <a:lumOff val="25000"/>
                    </a:schemeClr>
                  </a:bgClr>
                </a:pattFill>
                <a:effectLst>
                  <a:outerShdw blurRad="50800" dist="38100" dir="2700000" algn="tl" rotWithShape="0">
                    <a:prstClr val="black">
                      <a:alpha val="40000"/>
                    </a:prstClr>
                  </a:outerShdw>
                </a:effectLst>
                <a:latin typeface="黑体" panose="02010609060101010101" charset="-122"/>
                <a:ea typeface="黑体" panose="02010609060101010101" charset="-122"/>
                <a:sym typeface="+mn-ea"/>
              </a:rPr>
              <a:t>立体化</a:t>
            </a:r>
            <a:endParaRPr lang="zh-CN" altLang="en-US" sz="4000" smtClean="0">
              <a:pattFill prst="dkUpDiag">
                <a:fgClr>
                  <a:schemeClr val="bg1">
                    <a:lumMod val="50000"/>
                  </a:schemeClr>
                </a:fgClr>
                <a:bgClr>
                  <a:schemeClr val="tx1">
                    <a:lumMod val="75000"/>
                    <a:lumOff val="25000"/>
                  </a:schemeClr>
                </a:bgClr>
              </a:pattFill>
              <a:effectLst>
                <a:outerShdw blurRad="50800" dist="38100" dir="2700000" algn="tl" rotWithShape="0">
                  <a:prstClr val="black">
                    <a:alpha val="40000"/>
                  </a:prstClr>
                </a:outerShdw>
              </a:effectLst>
              <a:latin typeface="黑体" panose="02010609060101010101" charset="-122"/>
              <a:ea typeface="黑体" panose="02010609060101010101" charset="-122"/>
              <a:sym typeface="+mn-ea"/>
            </a:endParaRPr>
          </a:p>
        </p:txBody>
      </p:sp>
      <p:sp>
        <p:nvSpPr>
          <p:cNvPr id="8" name="文本框 7"/>
          <p:cNvSpPr txBox="1"/>
          <p:nvPr/>
        </p:nvSpPr>
        <p:spPr>
          <a:xfrm>
            <a:off x="514985" y="580390"/>
            <a:ext cx="1459230" cy="398780"/>
          </a:xfrm>
          <a:prstGeom prst="rect">
            <a:avLst/>
          </a:prstGeom>
          <a:noFill/>
        </p:spPr>
        <p:txBody>
          <a:bodyPr wrap="none" rtlCol="0" anchor="t">
            <a:spAutoFit/>
          </a:bodyPr>
          <a:lstStyle/>
          <a:p>
            <a:r>
              <a:rPr altLang="zh-CN" sz="2000" b="1">
                <a:latin typeface="黑体" panose="02010609060101010101" charset="-122"/>
                <a:ea typeface="黑体" panose="02010609060101010101" charset="-122"/>
                <a:sym typeface="+mn-ea"/>
              </a:rPr>
              <a:t>关键词解析</a:t>
            </a:r>
            <a:endParaRPr lang="zh-CN" altLang="zh-CN" sz="2000" b="1">
              <a:latin typeface="黑体" panose="02010609060101010101" charset="-122"/>
              <a:ea typeface="黑体" panose="02010609060101010101" charset="-122"/>
              <a:sym typeface="+mn-ea"/>
            </a:endParaRPr>
          </a:p>
        </p:txBody>
      </p:sp>
    </p:spTree>
    <p:custDataLst>
      <p:tags r:id="rId25"/>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lang="en-US" altLang="zh-CN">
                <a:latin typeface="黑体" panose="02010609060101010101" charset="-122"/>
                <a:ea typeface="黑体" panose="02010609060101010101" charset="-122"/>
                <a:sym typeface="+mn-ea"/>
              </a:rPr>
              <a:t>“</a:t>
            </a:r>
            <a:r>
              <a:rPr altLang="zh-CN">
                <a:latin typeface="黑体" panose="02010609060101010101" charset="-122"/>
                <a:ea typeface="黑体" panose="02010609060101010101" charset="-122"/>
                <a:sym typeface="+mn-ea"/>
              </a:rPr>
              <a:t>三纵</a:t>
            </a:r>
            <a:r>
              <a:rPr lang="en-US" altLang="zh-CN">
                <a:latin typeface="黑体" panose="02010609060101010101" charset="-122"/>
                <a:ea typeface="黑体" panose="02010609060101010101" charset="-122"/>
                <a:sym typeface="+mn-ea"/>
              </a:rPr>
              <a:t>”</a:t>
            </a:r>
            <a:r>
              <a:rPr altLang="zh-CN">
                <a:latin typeface="黑体" panose="02010609060101010101" charset="-122"/>
                <a:ea typeface="黑体" panose="02010609060101010101" charset="-122"/>
                <a:sym typeface="+mn-ea"/>
              </a:rPr>
              <a:t>分类标准</a:t>
            </a: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962033"/>
            <a:ext cx="10852237" cy="5388907"/>
          </a:xfrm>
        </p:spPr>
        <p:txBody>
          <a:bodyPr/>
          <a:lstStyle/>
          <a:p>
            <a:pPr marL="0" indent="0">
              <a:buNone/>
            </a:pPr>
            <a:r>
              <a:rPr altLang="zh-CN" b="1">
                <a:latin typeface="华文中宋" panose="02010600040101010101" charset="-122"/>
                <a:ea typeface="华文中宋" panose="02010600040101010101" charset="-122"/>
                <a:cs typeface="华文中宋" panose="02010600040101010101" charset="-122"/>
                <a:sym typeface="+mn-ea"/>
              </a:rPr>
              <a:t>（一）外来务工人员</a:t>
            </a:r>
            <a:r>
              <a:rPr lang="en-US" altLang="zh-CN" b="1">
                <a:latin typeface="华文中宋" panose="02010600040101010101" charset="-122"/>
                <a:ea typeface="华文中宋" panose="02010600040101010101" charset="-122"/>
                <a:cs typeface="华文中宋" panose="02010600040101010101" charset="-122"/>
                <a:sym typeface="+mn-ea"/>
              </a:rPr>
              <a:t> </a:t>
            </a:r>
            <a:endParaRPr lang="zh-CN" altLang="zh-CN" b="1" dirty="0">
              <a:latin typeface="华文中宋" panose="02010600040101010101" charset="-122"/>
              <a:ea typeface="华文中宋" panose="02010600040101010101" charset="-122"/>
              <a:cs typeface="华文中宋" panose="02010600040101010101" charset="-122"/>
            </a:endParaRPr>
          </a:p>
          <a:p>
            <a:pPr marL="0" indent="292100">
              <a:buNone/>
            </a:pPr>
            <a:r>
              <a:rPr lang="en-US" altLang="zh-CN">
                <a:latin typeface="华文中宋" panose="02010600040101010101" charset="-122"/>
                <a:ea typeface="华文中宋" panose="02010600040101010101" charset="-122"/>
                <a:cs typeface="华文中宋" panose="02010600040101010101" charset="-122"/>
                <a:sym typeface="+mn-ea"/>
              </a:rPr>
              <a:t>1</a:t>
            </a:r>
            <a:r>
              <a:rPr altLang="zh-CN">
                <a:latin typeface="华文中宋" panose="02010600040101010101" charset="-122"/>
                <a:ea typeface="华文中宋" panose="02010600040101010101" charset="-122"/>
                <a:cs typeface="华文中宋" panose="02010600040101010101" charset="-122"/>
                <a:sym typeface="+mn-ea"/>
              </a:rPr>
              <a:t>、初级层次：初次进城的务工人员和没有技能的外来务工人员；</a:t>
            </a:r>
            <a:endParaRPr lang="zh-CN" altLang="zh-CN" dirty="0">
              <a:latin typeface="华文中宋" panose="02010600040101010101" charset="-122"/>
              <a:ea typeface="华文中宋" panose="02010600040101010101" charset="-122"/>
              <a:cs typeface="华文中宋" panose="02010600040101010101" charset="-122"/>
            </a:endParaRPr>
          </a:p>
          <a:p>
            <a:pPr marL="0" indent="292100">
              <a:buNone/>
            </a:pPr>
            <a:r>
              <a:rPr lang="en-US" altLang="zh-CN">
                <a:latin typeface="华文中宋" panose="02010600040101010101" charset="-122"/>
                <a:ea typeface="华文中宋" panose="02010600040101010101" charset="-122"/>
                <a:cs typeface="华文中宋" panose="02010600040101010101" charset="-122"/>
                <a:sym typeface="+mn-ea"/>
              </a:rPr>
              <a:t>2</a:t>
            </a:r>
            <a:r>
              <a:rPr altLang="zh-CN">
                <a:latin typeface="华文中宋" panose="02010600040101010101" charset="-122"/>
                <a:ea typeface="华文中宋" panose="02010600040101010101" charset="-122"/>
                <a:cs typeface="华文中宋" panose="02010600040101010101" charset="-122"/>
                <a:sym typeface="+mn-ea"/>
              </a:rPr>
              <a:t>、中级层次：有进城务工经验或具备中级技术水平的外来务工人员；</a:t>
            </a:r>
            <a:endParaRPr lang="zh-CN" altLang="zh-CN" dirty="0">
              <a:latin typeface="华文中宋" panose="02010600040101010101" charset="-122"/>
              <a:ea typeface="华文中宋" panose="02010600040101010101" charset="-122"/>
              <a:cs typeface="华文中宋" panose="02010600040101010101" charset="-122"/>
            </a:endParaRPr>
          </a:p>
          <a:p>
            <a:pPr marL="0" indent="292100">
              <a:buNone/>
            </a:pPr>
            <a:r>
              <a:rPr lang="en-US" altLang="zh-CN">
                <a:latin typeface="华文中宋" panose="02010600040101010101" charset="-122"/>
                <a:ea typeface="华文中宋" panose="02010600040101010101" charset="-122"/>
                <a:cs typeface="华文中宋" panose="02010600040101010101" charset="-122"/>
                <a:sym typeface="+mn-ea"/>
              </a:rPr>
              <a:t>3</a:t>
            </a:r>
            <a:r>
              <a:rPr altLang="zh-CN">
                <a:latin typeface="华文中宋" panose="02010600040101010101" charset="-122"/>
                <a:ea typeface="华文中宋" panose="02010600040101010101" charset="-122"/>
                <a:cs typeface="华文中宋" panose="02010600040101010101" charset="-122"/>
                <a:sym typeface="+mn-ea"/>
              </a:rPr>
              <a:t>、高级层次：有高级技能的外来务工人员</a:t>
            </a:r>
            <a:r>
              <a:rPr lang="en-US" altLang="zh-CN">
                <a:latin typeface="华文中宋" panose="02010600040101010101" charset="-122"/>
                <a:ea typeface="华文中宋" panose="02010600040101010101" charset="-122"/>
                <a:cs typeface="华文中宋" panose="02010600040101010101" charset="-122"/>
                <a:sym typeface="+mn-ea"/>
              </a:rPr>
              <a:t>;</a:t>
            </a:r>
            <a:endParaRPr lang="zh-CN" altLang="zh-CN" dirty="0">
              <a:latin typeface="华文中宋" panose="02010600040101010101" charset="-122"/>
              <a:ea typeface="华文中宋" panose="02010600040101010101" charset="-122"/>
              <a:cs typeface="华文中宋" panose="02010600040101010101" charset="-122"/>
            </a:endParaRPr>
          </a:p>
          <a:p>
            <a:pPr marL="0" indent="0">
              <a:buNone/>
            </a:pPr>
            <a:r>
              <a:rPr altLang="zh-CN" b="1">
                <a:latin typeface="华文中宋" panose="02010600040101010101" charset="-122"/>
                <a:ea typeface="华文中宋" panose="02010600040101010101" charset="-122"/>
                <a:cs typeface="华文中宋" panose="02010600040101010101" charset="-122"/>
                <a:sym typeface="+mn-ea"/>
              </a:rPr>
              <a:t>（二）城镇失业人员</a:t>
            </a:r>
            <a:endParaRPr lang="zh-CN" altLang="zh-CN" b="1" dirty="0">
              <a:latin typeface="华文中宋" panose="02010600040101010101" charset="-122"/>
              <a:ea typeface="华文中宋" panose="02010600040101010101" charset="-122"/>
              <a:cs typeface="华文中宋" panose="02010600040101010101" charset="-122"/>
            </a:endParaRPr>
          </a:p>
          <a:p>
            <a:pPr marL="0" indent="320675">
              <a:buNone/>
            </a:pPr>
            <a:r>
              <a:rPr lang="en-US" altLang="zh-CN">
                <a:latin typeface="华文中宋" panose="02010600040101010101" charset="-122"/>
                <a:ea typeface="华文中宋" panose="02010600040101010101" charset="-122"/>
                <a:cs typeface="华文中宋" panose="02010600040101010101" charset="-122"/>
                <a:sym typeface="+mn-ea"/>
              </a:rPr>
              <a:t>1</a:t>
            </a:r>
            <a:r>
              <a:rPr altLang="zh-CN">
                <a:latin typeface="华文中宋" panose="02010600040101010101" charset="-122"/>
                <a:ea typeface="华文中宋" panose="02010600040101010101" charset="-122"/>
                <a:cs typeface="华文中宋" panose="02010600040101010101" charset="-122"/>
                <a:sym typeface="+mn-ea"/>
              </a:rPr>
              <a:t>、初级层次：本市从各类学校毕业，尚未找到正式工作的新成长劳动力和技能低下单一的失业人员；</a:t>
            </a:r>
            <a:endParaRPr lang="zh-CN" altLang="zh-CN" dirty="0">
              <a:latin typeface="华文中宋" panose="02010600040101010101" charset="-122"/>
              <a:ea typeface="华文中宋" panose="02010600040101010101" charset="-122"/>
              <a:cs typeface="华文中宋" panose="02010600040101010101" charset="-122"/>
            </a:endParaRPr>
          </a:p>
          <a:p>
            <a:pPr marL="0" indent="320675">
              <a:buNone/>
            </a:pPr>
            <a:r>
              <a:rPr lang="en-US" altLang="zh-CN">
                <a:latin typeface="华文中宋" panose="02010600040101010101" charset="-122"/>
                <a:ea typeface="华文中宋" panose="02010600040101010101" charset="-122"/>
                <a:cs typeface="华文中宋" panose="02010600040101010101" charset="-122"/>
                <a:sym typeface="+mn-ea"/>
              </a:rPr>
              <a:t>2</a:t>
            </a:r>
            <a:r>
              <a:rPr altLang="zh-CN">
                <a:latin typeface="华文中宋" panose="02010600040101010101" charset="-122"/>
                <a:ea typeface="华文中宋" panose="02010600040101010101" charset="-122"/>
                <a:cs typeface="华文中宋" panose="02010600040101010101" charset="-122"/>
                <a:sym typeface="+mn-ea"/>
              </a:rPr>
              <a:t>、中级层次：本市就业转失业人员和具备中级技能水平的失业人员；</a:t>
            </a:r>
            <a:endParaRPr lang="zh-CN" altLang="zh-CN" dirty="0">
              <a:latin typeface="华文中宋" panose="02010600040101010101" charset="-122"/>
              <a:ea typeface="华文中宋" panose="02010600040101010101" charset="-122"/>
              <a:cs typeface="华文中宋" panose="02010600040101010101" charset="-122"/>
            </a:endParaRPr>
          </a:p>
          <a:p>
            <a:pPr marL="0" indent="320675">
              <a:buNone/>
            </a:pPr>
            <a:r>
              <a:rPr lang="en-US" altLang="zh-CN">
                <a:latin typeface="华文中宋" panose="02010600040101010101" charset="-122"/>
                <a:ea typeface="华文中宋" panose="02010600040101010101" charset="-122"/>
                <a:cs typeface="华文中宋" panose="02010600040101010101" charset="-122"/>
                <a:sym typeface="+mn-ea"/>
              </a:rPr>
              <a:t>3</a:t>
            </a:r>
            <a:r>
              <a:rPr altLang="zh-CN">
                <a:latin typeface="华文中宋" panose="02010600040101010101" charset="-122"/>
                <a:ea typeface="华文中宋" panose="02010600040101010101" charset="-122"/>
                <a:cs typeface="华文中宋" panose="02010600040101010101" charset="-122"/>
                <a:sym typeface="+mn-ea"/>
              </a:rPr>
              <a:t>、高级层次：具有高级技术水平的城镇失业人员。</a:t>
            </a:r>
            <a:endParaRPr lang="zh-CN" altLang="zh-CN" dirty="0">
              <a:latin typeface="华文中宋" panose="02010600040101010101" charset="-122"/>
              <a:ea typeface="华文中宋" panose="02010600040101010101" charset="-122"/>
              <a:cs typeface="华文中宋" panose="02010600040101010101" charset="-122"/>
            </a:endParaRPr>
          </a:p>
          <a:p>
            <a:pPr marL="0" indent="0">
              <a:buNone/>
            </a:pPr>
            <a:r>
              <a:rPr altLang="zh-CN" b="1">
                <a:latin typeface="华文中宋" panose="02010600040101010101" charset="-122"/>
                <a:ea typeface="华文中宋" panose="02010600040101010101" charset="-122"/>
                <a:cs typeface="华文中宋" panose="02010600040101010101" charset="-122"/>
                <a:sym typeface="+mn-ea"/>
              </a:rPr>
              <a:t>（三）高校毕业生</a:t>
            </a:r>
            <a:endParaRPr lang="zh-CN" altLang="zh-CN" b="1" dirty="0">
              <a:latin typeface="华文中宋" panose="02010600040101010101" charset="-122"/>
              <a:ea typeface="华文中宋" panose="02010600040101010101" charset="-122"/>
              <a:cs typeface="华文中宋" panose="02010600040101010101" charset="-122"/>
            </a:endParaRPr>
          </a:p>
          <a:p>
            <a:pPr marL="0" indent="320675">
              <a:buNone/>
            </a:pPr>
            <a:r>
              <a:rPr lang="en-US" altLang="zh-CN">
                <a:latin typeface="华文中宋" panose="02010600040101010101" charset="-122"/>
                <a:ea typeface="华文中宋" panose="02010600040101010101" charset="-122"/>
                <a:cs typeface="华文中宋" panose="02010600040101010101" charset="-122"/>
                <a:sym typeface="+mn-ea"/>
              </a:rPr>
              <a:t>1</a:t>
            </a:r>
            <a:r>
              <a:rPr altLang="zh-CN">
                <a:latin typeface="华文中宋" panose="02010600040101010101" charset="-122"/>
                <a:ea typeface="华文中宋" panose="02010600040101010101" charset="-122"/>
                <a:cs typeface="华文中宋" panose="02010600040101010101" charset="-122"/>
                <a:sym typeface="+mn-ea"/>
              </a:rPr>
              <a:t>、初级层次：主要指高校在读的大学生；</a:t>
            </a:r>
            <a:endParaRPr lang="zh-CN" altLang="zh-CN" dirty="0">
              <a:latin typeface="华文中宋" panose="02010600040101010101" charset="-122"/>
              <a:ea typeface="华文中宋" panose="02010600040101010101" charset="-122"/>
              <a:cs typeface="华文中宋" panose="02010600040101010101" charset="-122"/>
            </a:endParaRPr>
          </a:p>
          <a:p>
            <a:pPr marL="0" indent="320675">
              <a:buNone/>
            </a:pPr>
            <a:r>
              <a:rPr lang="en-US" altLang="zh-CN">
                <a:latin typeface="华文中宋" panose="02010600040101010101" charset="-122"/>
                <a:ea typeface="华文中宋" panose="02010600040101010101" charset="-122"/>
                <a:cs typeface="华文中宋" panose="02010600040101010101" charset="-122"/>
                <a:sym typeface="+mn-ea"/>
              </a:rPr>
              <a:t>2</a:t>
            </a:r>
            <a:r>
              <a:rPr altLang="zh-CN">
                <a:latin typeface="华文中宋" panose="02010600040101010101" charset="-122"/>
                <a:ea typeface="华文中宋" panose="02010600040101010101" charset="-122"/>
                <a:cs typeface="华文中宋" panose="02010600040101010101" charset="-122"/>
                <a:sym typeface="+mn-ea"/>
              </a:rPr>
              <a:t>、中级层次：有一定工作经验的高校毕业生；</a:t>
            </a:r>
            <a:endParaRPr lang="zh-CN" altLang="zh-CN" dirty="0">
              <a:latin typeface="华文中宋" panose="02010600040101010101" charset="-122"/>
              <a:ea typeface="华文中宋" panose="02010600040101010101" charset="-122"/>
              <a:cs typeface="华文中宋" panose="02010600040101010101" charset="-122"/>
            </a:endParaRPr>
          </a:p>
          <a:p>
            <a:pPr marL="0" indent="320675">
              <a:buNone/>
            </a:pPr>
            <a:r>
              <a:rPr lang="en-US" altLang="zh-CN">
                <a:latin typeface="华文中宋" panose="02010600040101010101" charset="-122"/>
                <a:ea typeface="华文中宋" panose="02010600040101010101" charset="-122"/>
                <a:cs typeface="华文中宋" panose="02010600040101010101" charset="-122"/>
                <a:sym typeface="+mn-ea"/>
              </a:rPr>
              <a:t>3</a:t>
            </a:r>
            <a:r>
              <a:rPr altLang="zh-CN">
                <a:latin typeface="华文中宋" panose="02010600040101010101" charset="-122"/>
                <a:ea typeface="华文中宋" panose="02010600040101010101" charset="-122"/>
                <a:cs typeface="华文中宋" panose="02010600040101010101" charset="-122"/>
                <a:sym typeface="+mn-ea"/>
              </a:rPr>
              <a:t>、高级层次：工作经验丰富或有高学历的高校毕业生；</a:t>
            </a:r>
            <a:endParaRPr lang="zh-CN" altLang="zh-CN" dirty="0">
              <a:latin typeface="华文中宋" panose="02010600040101010101" charset="-122"/>
              <a:ea typeface="华文中宋" panose="02010600040101010101" charset="-122"/>
              <a:cs typeface="华文中宋" panose="02010600040101010101" charset="-122"/>
            </a:endParaRPr>
          </a:p>
          <a:p>
            <a:pPr marL="0" indent="0">
              <a:buNone/>
            </a:pPr>
            <a:endParaRPr lang="zh-CN" altLang="en-US" dirty="0"/>
          </a:p>
          <a:p>
            <a:pPr marL="0" indent="0">
              <a:buNone/>
            </a:pPr>
            <a:endParaRPr lang="zh-CN" altLang="en-US"/>
          </a:p>
        </p:txBody>
      </p:sp>
    </p:spTree>
    <p:custDataLst>
      <p:tags r:id="rId1"/>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custDataLst>
              <p:tags r:id="rId1"/>
            </p:custDataLst>
          </p:nvPr>
        </p:nvSpPr>
        <p:spPr>
          <a:xfrm>
            <a:off x="0" y="4443751"/>
            <a:ext cx="12192000" cy="277356"/>
          </a:xfrm>
          <a:prstGeom prst="rect">
            <a:avLst/>
          </a:prstGeom>
          <a:solidFill>
            <a:sysClr val="window" lastClr="FFFFFF">
              <a:lumMod val="50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9" name="Freeform 6"/>
          <p:cNvSpPr/>
          <p:nvPr>
            <p:custDataLst>
              <p:tags r:id="rId2"/>
            </p:custDataLst>
          </p:nvPr>
        </p:nvSpPr>
        <p:spPr bwMode="auto">
          <a:xfrm>
            <a:off x="-5243" y="4059693"/>
            <a:ext cx="3514780" cy="384053"/>
          </a:xfrm>
          <a:custGeom>
            <a:avLst/>
            <a:gdLst>
              <a:gd name="T0" fmla="*/ 220 w 1244"/>
              <a:gd name="T1" fmla="*/ 225 h 337"/>
              <a:gd name="T2" fmla="*/ 338 w 1244"/>
              <a:gd name="T3" fmla="*/ 81 h 337"/>
              <a:gd name="T4" fmla="*/ 499 w 1244"/>
              <a:gd name="T5" fmla="*/ 0 h 337"/>
              <a:gd name="T6" fmla="*/ 589 w 1244"/>
              <a:gd name="T7" fmla="*/ 45 h 337"/>
              <a:gd name="T8" fmla="*/ 634 w 1244"/>
              <a:gd name="T9" fmla="*/ 114 h 337"/>
              <a:gd name="T10" fmla="*/ 934 w 1244"/>
              <a:gd name="T11" fmla="*/ 114 h 337"/>
              <a:gd name="T12" fmla="*/ 1154 w 1244"/>
              <a:gd name="T13" fmla="*/ 190 h 337"/>
              <a:gd name="T14" fmla="*/ 1244 w 1244"/>
              <a:gd name="T15" fmla="*/ 337 h 337"/>
              <a:gd name="T16" fmla="*/ 0 w 1244"/>
              <a:gd name="T17" fmla="*/ 337 h 337"/>
              <a:gd name="T18" fmla="*/ 220 w 1244"/>
              <a:gd name="T19" fmla="*/ 225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4" h="337">
                <a:moveTo>
                  <a:pt x="220" y="225"/>
                </a:moveTo>
                <a:lnTo>
                  <a:pt x="338" y="81"/>
                </a:lnTo>
                <a:lnTo>
                  <a:pt x="499" y="0"/>
                </a:lnTo>
                <a:lnTo>
                  <a:pt x="589" y="45"/>
                </a:lnTo>
                <a:lnTo>
                  <a:pt x="634" y="114"/>
                </a:lnTo>
                <a:lnTo>
                  <a:pt x="934" y="114"/>
                </a:lnTo>
                <a:lnTo>
                  <a:pt x="1154" y="190"/>
                </a:lnTo>
                <a:lnTo>
                  <a:pt x="1244" y="337"/>
                </a:lnTo>
                <a:lnTo>
                  <a:pt x="0" y="337"/>
                </a:lnTo>
                <a:lnTo>
                  <a:pt x="220" y="225"/>
                </a:lnTo>
                <a:close/>
              </a:path>
            </a:pathLst>
          </a:custGeom>
          <a:solidFill>
            <a:srgbClr val="1F74AD"/>
          </a:solidFill>
          <a:ln>
            <a:noFill/>
          </a:ln>
        </p:spPr>
        <p:txBody>
          <a:bodyPr vert="horz" wrap="square" lIns="91440" tIns="45720" rIns="91440" bIns="45720" numCol="1" anchor="t" anchorCtr="0" compatLnSpc="1"/>
          <a:lstStyle/>
          <a:p>
            <a:pPr>
              <a:lnSpc>
                <a:spcPct val="120000"/>
              </a:lnSpc>
            </a:pPr>
            <a:endParaRPr lang="id-ID" dirty="0">
              <a:latin typeface="Arial" panose="020B0604020202020204" pitchFamily="34" charset="0"/>
              <a:ea typeface="微软雅黑" panose="020B0503020204020204" charset="-122"/>
              <a:sym typeface="Arial" panose="020B0604020202020204" pitchFamily="34" charset="0"/>
            </a:endParaRPr>
          </a:p>
        </p:txBody>
      </p:sp>
      <p:sp>
        <p:nvSpPr>
          <p:cNvPr id="11" name="Freeform 7"/>
          <p:cNvSpPr/>
          <p:nvPr>
            <p:custDataLst>
              <p:tags r:id="rId3"/>
            </p:custDataLst>
          </p:nvPr>
        </p:nvSpPr>
        <p:spPr bwMode="auto">
          <a:xfrm>
            <a:off x="2403987" y="3622228"/>
            <a:ext cx="4229472" cy="821523"/>
          </a:xfrm>
          <a:custGeom>
            <a:avLst/>
            <a:gdLst>
              <a:gd name="T0" fmla="*/ 0 w 689"/>
              <a:gd name="T1" fmla="*/ 243 h 243"/>
              <a:gd name="T2" fmla="*/ 53 w 689"/>
              <a:gd name="T3" fmla="*/ 128 h 243"/>
              <a:gd name="T4" fmla="*/ 89 w 689"/>
              <a:gd name="T5" fmla="*/ 101 h 243"/>
              <a:gd name="T6" fmla="*/ 191 w 689"/>
              <a:gd name="T7" fmla="*/ 19 h 243"/>
              <a:gd name="T8" fmla="*/ 279 w 689"/>
              <a:gd name="T9" fmla="*/ 19 h 243"/>
              <a:gd name="T10" fmla="*/ 332 w 689"/>
              <a:gd name="T11" fmla="*/ 63 h 243"/>
              <a:gd name="T12" fmla="*/ 380 w 689"/>
              <a:gd name="T13" fmla="*/ 101 h 243"/>
              <a:gd name="T14" fmla="*/ 408 w 689"/>
              <a:gd name="T15" fmla="*/ 48 h 243"/>
              <a:gd name="T16" fmla="*/ 456 w 689"/>
              <a:gd name="T17" fmla="*/ 0 h 243"/>
              <a:gd name="T18" fmla="*/ 520 w 689"/>
              <a:gd name="T19" fmla="*/ 0 h 243"/>
              <a:gd name="T20" fmla="*/ 592 w 689"/>
              <a:gd name="T21" fmla="*/ 121 h 243"/>
              <a:gd name="T22" fmla="*/ 689 w 689"/>
              <a:gd name="T23" fmla="*/ 243 h 243"/>
              <a:gd name="T24" fmla="*/ 0 w 689"/>
              <a:gd name="T25" fmla="*/ 24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243">
                <a:moveTo>
                  <a:pt x="0" y="243"/>
                </a:moveTo>
                <a:cubicBezTo>
                  <a:pt x="4" y="243"/>
                  <a:pt x="53" y="128"/>
                  <a:pt x="53" y="128"/>
                </a:cubicBezTo>
                <a:cubicBezTo>
                  <a:pt x="89" y="101"/>
                  <a:pt x="89" y="101"/>
                  <a:pt x="89" y="101"/>
                </a:cubicBezTo>
                <a:cubicBezTo>
                  <a:pt x="191" y="19"/>
                  <a:pt x="191" y="19"/>
                  <a:pt x="191" y="19"/>
                </a:cubicBezTo>
                <a:cubicBezTo>
                  <a:pt x="279" y="19"/>
                  <a:pt x="279" y="19"/>
                  <a:pt x="279" y="19"/>
                </a:cubicBezTo>
                <a:cubicBezTo>
                  <a:pt x="332" y="63"/>
                  <a:pt x="332" y="63"/>
                  <a:pt x="332" y="63"/>
                </a:cubicBezTo>
                <a:cubicBezTo>
                  <a:pt x="380" y="101"/>
                  <a:pt x="380" y="101"/>
                  <a:pt x="380" y="101"/>
                </a:cubicBezTo>
                <a:cubicBezTo>
                  <a:pt x="408" y="48"/>
                  <a:pt x="408" y="48"/>
                  <a:pt x="408" y="48"/>
                </a:cubicBezTo>
                <a:cubicBezTo>
                  <a:pt x="456" y="0"/>
                  <a:pt x="456" y="0"/>
                  <a:pt x="456" y="0"/>
                </a:cubicBezTo>
                <a:cubicBezTo>
                  <a:pt x="520" y="0"/>
                  <a:pt x="520" y="0"/>
                  <a:pt x="520" y="0"/>
                </a:cubicBezTo>
                <a:cubicBezTo>
                  <a:pt x="592" y="121"/>
                  <a:pt x="592" y="121"/>
                  <a:pt x="592" y="121"/>
                </a:cubicBezTo>
                <a:cubicBezTo>
                  <a:pt x="689" y="243"/>
                  <a:pt x="689" y="243"/>
                  <a:pt x="689" y="243"/>
                </a:cubicBezTo>
                <a:lnTo>
                  <a:pt x="0" y="243"/>
                </a:lnTo>
                <a:close/>
              </a:path>
            </a:pathLst>
          </a:custGeom>
          <a:solidFill>
            <a:srgbClr val="3498DB"/>
          </a:solidFill>
          <a:ln>
            <a:noFill/>
          </a:ln>
        </p:spPr>
        <p:txBody>
          <a:bodyPr vert="horz" wrap="square" lIns="91440" tIns="45720" rIns="91440" bIns="45720" numCol="1" anchor="t" anchorCtr="0" compatLnSpc="1"/>
          <a:lstStyle/>
          <a:p>
            <a:pP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12" name="Freeform 11"/>
          <p:cNvSpPr/>
          <p:nvPr>
            <p:custDataLst>
              <p:tags r:id="rId4"/>
            </p:custDataLst>
          </p:nvPr>
        </p:nvSpPr>
        <p:spPr bwMode="auto">
          <a:xfrm>
            <a:off x="5154828" y="2946663"/>
            <a:ext cx="4016361" cy="1497086"/>
          </a:xfrm>
          <a:custGeom>
            <a:avLst/>
            <a:gdLst>
              <a:gd name="T0" fmla="*/ 1503 w 1603"/>
              <a:gd name="T1" fmla="*/ 838 h 1007"/>
              <a:gd name="T2" fmla="*/ 1359 w 1603"/>
              <a:gd name="T3" fmla="*/ 625 h 1007"/>
              <a:gd name="T4" fmla="*/ 1156 w 1603"/>
              <a:gd name="T5" fmla="*/ 396 h 1007"/>
              <a:gd name="T6" fmla="*/ 1156 w 1603"/>
              <a:gd name="T7" fmla="*/ 178 h 1007"/>
              <a:gd name="T8" fmla="*/ 1030 w 1603"/>
              <a:gd name="T9" fmla="*/ 0 h 1007"/>
              <a:gd name="T10" fmla="*/ 874 w 1603"/>
              <a:gd name="T11" fmla="*/ 0 h 1007"/>
              <a:gd name="T12" fmla="*/ 574 w 1603"/>
              <a:gd name="T13" fmla="*/ 140 h 1007"/>
              <a:gd name="T14" fmla="*/ 520 w 1603"/>
              <a:gd name="T15" fmla="*/ 317 h 1007"/>
              <a:gd name="T16" fmla="*/ 446 w 1603"/>
              <a:gd name="T17" fmla="*/ 533 h 1007"/>
              <a:gd name="T18" fmla="*/ 328 w 1603"/>
              <a:gd name="T19" fmla="*/ 791 h 1007"/>
              <a:gd name="T20" fmla="*/ 0 w 1603"/>
              <a:gd name="T21" fmla="*/ 1007 h 1007"/>
              <a:gd name="T22" fmla="*/ 1603 w 1603"/>
              <a:gd name="T23" fmla="*/ 1007 h 1007"/>
              <a:gd name="T24" fmla="*/ 1503 w 1603"/>
              <a:gd name="T25" fmla="*/ 838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3" h="1007">
                <a:moveTo>
                  <a:pt x="1503" y="838"/>
                </a:moveTo>
                <a:lnTo>
                  <a:pt x="1359" y="625"/>
                </a:lnTo>
                <a:lnTo>
                  <a:pt x="1156" y="396"/>
                </a:lnTo>
                <a:lnTo>
                  <a:pt x="1156" y="178"/>
                </a:lnTo>
                <a:lnTo>
                  <a:pt x="1030" y="0"/>
                </a:lnTo>
                <a:lnTo>
                  <a:pt x="874" y="0"/>
                </a:lnTo>
                <a:lnTo>
                  <a:pt x="574" y="140"/>
                </a:lnTo>
                <a:lnTo>
                  <a:pt x="520" y="317"/>
                </a:lnTo>
                <a:lnTo>
                  <a:pt x="446" y="533"/>
                </a:lnTo>
                <a:lnTo>
                  <a:pt x="328" y="791"/>
                </a:lnTo>
                <a:lnTo>
                  <a:pt x="0" y="1007"/>
                </a:lnTo>
                <a:lnTo>
                  <a:pt x="1603" y="1007"/>
                </a:lnTo>
                <a:lnTo>
                  <a:pt x="1503" y="838"/>
                </a:lnTo>
                <a:close/>
              </a:path>
            </a:pathLst>
          </a:custGeom>
          <a:solidFill>
            <a:srgbClr val="1AA3AA"/>
          </a:solidFill>
          <a:ln>
            <a:noFill/>
          </a:ln>
        </p:spPr>
        <p:txBody>
          <a:bodyPr vert="horz" wrap="square" lIns="91440" tIns="45720" rIns="91440" bIns="45720" numCol="1" anchor="t" anchorCtr="0" compatLnSpc="1"/>
          <a:lstStyle/>
          <a:p>
            <a:pP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13" name="Freeform 12"/>
          <p:cNvSpPr/>
          <p:nvPr>
            <p:custDataLst>
              <p:tags r:id="rId5"/>
            </p:custDataLst>
          </p:nvPr>
        </p:nvSpPr>
        <p:spPr bwMode="auto">
          <a:xfrm>
            <a:off x="7692549" y="3224021"/>
            <a:ext cx="4499451" cy="1219730"/>
          </a:xfrm>
          <a:custGeom>
            <a:avLst/>
            <a:gdLst>
              <a:gd name="T0" fmla="*/ 0 w 2090"/>
              <a:gd name="T1" fmla="*/ 1308 h 1308"/>
              <a:gd name="T2" fmla="*/ 395 w 2090"/>
              <a:gd name="T3" fmla="*/ 1078 h 1308"/>
              <a:gd name="T4" fmla="*/ 527 w 2090"/>
              <a:gd name="T5" fmla="*/ 971 h 1308"/>
              <a:gd name="T6" fmla="*/ 624 w 2090"/>
              <a:gd name="T7" fmla="*/ 775 h 1308"/>
              <a:gd name="T8" fmla="*/ 591 w 2090"/>
              <a:gd name="T9" fmla="*/ 652 h 1308"/>
              <a:gd name="T10" fmla="*/ 461 w 2090"/>
              <a:gd name="T11" fmla="*/ 427 h 1308"/>
              <a:gd name="T12" fmla="*/ 671 w 2090"/>
              <a:gd name="T13" fmla="*/ 301 h 1308"/>
              <a:gd name="T14" fmla="*/ 756 w 2090"/>
              <a:gd name="T15" fmla="*/ 356 h 1308"/>
              <a:gd name="T16" fmla="*/ 941 w 2090"/>
              <a:gd name="T17" fmla="*/ 486 h 1308"/>
              <a:gd name="T18" fmla="*/ 860 w 2090"/>
              <a:gd name="T19" fmla="*/ 157 h 1308"/>
              <a:gd name="T20" fmla="*/ 979 w 2090"/>
              <a:gd name="T21" fmla="*/ 0 h 1308"/>
              <a:gd name="T22" fmla="*/ 1144 w 2090"/>
              <a:gd name="T23" fmla="*/ 0 h 1308"/>
              <a:gd name="T24" fmla="*/ 1267 w 2090"/>
              <a:gd name="T25" fmla="*/ 64 h 1308"/>
              <a:gd name="T26" fmla="*/ 1385 w 2090"/>
              <a:gd name="T27" fmla="*/ 356 h 1308"/>
              <a:gd name="T28" fmla="*/ 1584 w 2090"/>
              <a:gd name="T29" fmla="*/ 775 h 1308"/>
              <a:gd name="T30" fmla="*/ 1898 w 2090"/>
              <a:gd name="T31" fmla="*/ 1078 h 1308"/>
              <a:gd name="T32" fmla="*/ 2090 w 2090"/>
              <a:gd name="T33" fmla="*/ 1308 h 1308"/>
              <a:gd name="T34" fmla="*/ 0 w 2090"/>
              <a:gd name="T35" fmla="*/ 1308 h 1308"/>
              <a:gd name="connsiteX0" fmla="*/ 0 w 10000"/>
              <a:gd name="connsiteY0" fmla="*/ 10000 h 10000"/>
              <a:gd name="connsiteX1" fmla="*/ 1890 w 10000"/>
              <a:gd name="connsiteY1" fmla="*/ 8242 h 10000"/>
              <a:gd name="connsiteX2" fmla="*/ 2522 w 10000"/>
              <a:gd name="connsiteY2" fmla="*/ 7424 h 10000"/>
              <a:gd name="connsiteX3" fmla="*/ 2986 w 10000"/>
              <a:gd name="connsiteY3" fmla="*/ 5925 h 10000"/>
              <a:gd name="connsiteX4" fmla="*/ 2828 w 10000"/>
              <a:gd name="connsiteY4" fmla="*/ 4985 h 10000"/>
              <a:gd name="connsiteX5" fmla="*/ 3211 w 10000"/>
              <a:gd name="connsiteY5" fmla="*/ 2301 h 10000"/>
              <a:gd name="connsiteX6" fmla="*/ 3617 w 10000"/>
              <a:gd name="connsiteY6" fmla="*/ 2722 h 10000"/>
              <a:gd name="connsiteX7" fmla="*/ 4502 w 10000"/>
              <a:gd name="connsiteY7" fmla="*/ 3716 h 10000"/>
              <a:gd name="connsiteX8" fmla="*/ 4115 w 10000"/>
              <a:gd name="connsiteY8" fmla="*/ 1200 h 10000"/>
              <a:gd name="connsiteX9" fmla="*/ 4684 w 10000"/>
              <a:gd name="connsiteY9" fmla="*/ 0 h 10000"/>
              <a:gd name="connsiteX10" fmla="*/ 5474 w 10000"/>
              <a:gd name="connsiteY10" fmla="*/ 0 h 10000"/>
              <a:gd name="connsiteX11" fmla="*/ 6062 w 10000"/>
              <a:gd name="connsiteY11" fmla="*/ 489 h 10000"/>
              <a:gd name="connsiteX12" fmla="*/ 6627 w 10000"/>
              <a:gd name="connsiteY12" fmla="*/ 2722 h 10000"/>
              <a:gd name="connsiteX13" fmla="*/ 7579 w 10000"/>
              <a:gd name="connsiteY13" fmla="*/ 5925 h 10000"/>
              <a:gd name="connsiteX14" fmla="*/ 9081 w 10000"/>
              <a:gd name="connsiteY14" fmla="*/ 8242 h 10000"/>
              <a:gd name="connsiteX15" fmla="*/ 10000 w 10000"/>
              <a:gd name="connsiteY15" fmla="*/ 10000 h 10000"/>
              <a:gd name="connsiteX16" fmla="*/ 0 w 10000"/>
              <a:gd name="connsiteY16" fmla="*/ 10000 h 10000"/>
              <a:gd name="connsiteX0-1" fmla="*/ 0 w 10000"/>
              <a:gd name="connsiteY0-2" fmla="*/ 10000 h 10000"/>
              <a:gd name="connsiteX1-3" fmla="*/ 1890 w 10000"/>
              <a:gd name="connsiteY1-4" fmla="*/ 8242 h 10000"/>
              <a:gd name="connsiteX2-5" fmla="*/ 2522 w 10000"/>
              <a:gd name="connsiteY2-6" fmla="*/ 7424 h 10000"/>
              <a:gd name="connsiteX3-7" fmla="*/ 2986 w 10000"/>
              <a:gd name="connsiteY3-8" fmla="*/ 5925 h 10000"/>
              <a:gd name="connsiteX4-9" fmla="*/ 2828 w 10000"/>
              <a:gd name="connsiteY4-10" fmla="*/ 4985 h 10000"/>
              <a:gd name="connsiteX5-11" fmla="*/ 3617 w 10000"/>
              <a:gd name="connsiteY5-12" fmla="*/ 2722 h 10000"/>
              <a:gd name="connsiteX6-13" fmla="*/ 4502 w 10000"/>
              <a:gd name="connsiteY6-14" fmla="*/ 3716 h 10000"/>
              <a:gd name="connsiteX7-15" fmla="*/ 4115 w 10000"/>
              <a:gd name="connsiteY7-16" fmla="*/ 1200 h 10000"/>
              <a:gd name="connsiteX8-17" fmla="*/ 4684 w 10000"/>
              <a:gd name="connsiteY8-18" fmla="*/ 0 h 10000"/>
              <a:gd name="connsiteX9-19" fmla="*/ 5474 w 10000"/>
              <a:gd name="connsiteY9-20" fmla="*/ 0 h 10000"/>
              <a:gd name="connsiteX10-21" fmla="*/ 6062 w 10000"/>
              <a:gd name="connsiteY10-22" fmla="*/ 489 h 10000"/>
              <a:gd name="connsiteX11-23" fmla="*/ 6627 w 10000"/>
              <a:gd name="connsiteY11-24" fmla="*/ 2722 h 10000"/>
              <a:gd name="connsiteX12-25" fmla="*/ 7579 w 10000"/>
              <a:gd name="connsiteY12-26" fmla="*/ 5925 h 10000"/>
              <a:gd name="connsiteX13-27" fmla="*/ 9081 w 10000"/>
              <a:gd name="connsiteY13-28" fmla="*/ 8242 h 10000"/>
              <a:gd name="connsiteX14-29" fmla="*/ 10000 w 10000"/>
              <a:gd name="connsiteY14-30" fmla="*/ 10000 h 10000"/>
              <a:gd name="connsiteX15-31" fmla="*/ 0 w 10000"/>
              <a:gd name="connsiteY15-32" fmla="*/ 10000 h 10000"/>
              <a:gd name="connsiteX0-33" fmla="*/ 0 w 10000"/>
              <a:gd name="connsiteY0-34" fmla="*/ 10000 h 10000"/>
              <a:gd name="connsiteX1-35" fmla="*/ 1890 w 10000"/>
              <a:gd name="connsiteY1-36" fmla="*/ 8242 h 10000"/>
              <a:gd name="connsiteX2-37" fmla="*/ 2522 w 10000"/>
              <a:gd name="connsiteY2-38" fmla="*/ 7424 h 10000"/>
              <a:gd name="connsiteX3-39" fmla="*/ 2986 w 10000"/>
              <a:gd name="connsiteY3-40" fmla="*/ 5925 h 10000"/>
              <a:gd name="connsiteX4-41" fmla="*/ 2828 w 10000"/>
              <a:gd name="connsiteY4-42" fmla="*/ 4985 h 10000"/>
              <a:gd name="connsiteX5-43" fmla="*/ 3617 w 10000"/>
              <a:gd name="connsiteY5-44" fmla="*/ 2722 h 10000"/>
              <a:gd name="connsiteX6-45" fmla="*/ 4502 w 10000"/>
              <a:gd name="connsiteY6-46" fmla="*/ 3716 h 10000"/>
              <a:gd name="connsiteX7-47" fmla="*/ 4115 w 10000"/>
              <a:gd name="connsiteY7-48" fmla="*/ 1200 h 10000"/>
              <a:gd name="connsiteX8-49" fmla="*/ 5474 w 10000"/>
              <a:gd name="connsiteY8-50" fmla="*/ 0 h 10000"/>
              <a:gd name="connsiteX9-51" fmla="*/ 6062 w 10000"/>
              <a:gd name="connsiteY9-52" fmla="*/ 489 h 10000"/>
              <a:gd name="connsiteX10-53" fmla="*/ 6627 w 10000"/>
              <a:gd name="connsiteY10-54" fmla="*/ 2722 h 10000"/>
              <a:gd name="connsiteX11-55" fmla="*/ 7579 w 10000"/>
              <a:gd name="connsiteY11-56" fmla="*/ 5925 h 10000"/>
              <a:gd name="connsiteX12-57" fmla="*/ 9081 w 10000"/>
              <a:gd name="connsiteY12-58" fmla="*/ 8242 h 10000"/>
              <a:gd name="connsiteX13-59" fmla="*/ 10000 w 10000"/>
              <a:gd name="connsiteY13-60" fmla="*/ 10000 h 10000"/>
              <a:gd name="connsiteX14-61" fmla="*/ 0 w 10000"/>
              <a:gd name="connsiteY14-62" fmla="*/ 10000 h 10000"/>
              <a:gd name="connsiteX0-63" fmla="*/ 0 w 10000"/>
              <a:gd name="connsiteY0-64" fmla="*/ 10000 h 10000"/>
              <a:gd name="connsiteX1-65" fmla="*/ 1890 w 10000"/>
              <a:gd name="connsiteY1-66" fmla="*/ 8242 h 10000"/>
              <a:gd name="connsiteX2-67" fmla="*/ 2522 w 10000"/>
              <a:gd name="connsiteY2-68" fmla="*/ 7424 h 10000"/>
              <a:gd name="connsiteX3-69" fmla="*/ 2986 w 10000"/>
              <a:gd name="connsiteY3-70" fmla="*/ 5925 h 10000"/>
              <a:gd name="connsiteX4-71" fmla="*/ 2828 w 10000"/>
              <a:gd name="connsiteY4-72" fmla="*/ 4985 h 10000"/>
              <a:gd name="connsiteX5-73" fmla="*/ 3617 w 10000"/>
              <a:gd name="connsiteY5-74" fmla="*/ 2722 h 10000"/>
              <a:gd name="connsiteX6-75" fmla="*/ 4502 w 10000"/>
              <a:gd name="connsiteY6-76" fmla="*/ 3716 h 10000"/>
              <a:gd name="connsiteX7-77" fmla="*/ 5474 w 10000"/>
              <a:gd name="connsiteY7-78" fmla="*/ 0 h 10000"/>
              <a:gd name="connsiteX8-79" fmla="*/ 6062 w 10000"/>
              <a:gd name="connsiteY8-80" fmla="*/ 489 h 10000"/>
              <a:gd name="connsiteX9-81" fmla="*/ 6627 w 10000"/>
              <a:gd name="connsiteY9-82" fmla="*/ 2722 h 10000"/>
              <a:gd name="connsiteX10-83" fmla="*/ 7579 w 10000"/>
              <a:gd name="connsiteY10-84" fmla="*/ 5925 h 10000"/>
              <a:gd name="connsiteX11-85" fmla="*/ 9081 w 10000"/>
              <a:gd name="connsiteY11-86" fmla="*/ 8242 h 10000"/>
              <a:gd name="connsiteX12-87" fmla="*/ 10000 w 10000"/>
              <a:gd name="connsiteY12-88" fmla="*/ 10000 h 10000"/>
              <a:gd name="connsiteX13-89" fmla="*/ 0 w 10000"/>
              <a:gd name="connsiteY13-90" fmla="*/ 10000 h 10000"/>
              <a:gd name="connsiteX0-91" fmla="*/ 0 w 10000"/>
              <a:gd name="connsiteY0-92" fmla="*/ 9511 h 9511"/>
              <a:gd name="connsiteX1-93" fmla="*/ 1890 w 10000"/>
              <a:gd name="connsiteY1-94" fmla="*/ 7753 h 9511"/>
              <a:gd name="connsiteX2-95" fmla="*/ 2522 w 10000"/>
              <a:gd name="connsiteY2-96" fmla="*/ 6935 h 9511"/>
              <a:gd name="connsiteX3-97" fmla="*/ 2986 w 10000"/>
              <a:gd name="connsiteY3-98" fmla="*/ 5436 h 9511"/>
              <a:gd name="connsiteX4-99" fmla="*/ 2828 w 10000"/>
              <a:gd name="connsiteY4-100" fmla="*/ 4496 h 9511"/>
              <a:gd name="connsiteX5-101" fmla="*/ 3617 w 10000"/>
              <a:gd name="connsiteY5-102" fmla="*/ 2233 h 9511"/>
              <a:gd name="connsiteX6-103" fmla="*/ 4502 w 10000"/>
              <a:gd name="connsiteY6-104" fmla="*/ 3227 h 9511"/>
              <a:gd name="connsiteX7-105" fmla="*/ 5367 w 10000"/>
              <a:gd name="connsiteY7-106" fmla="*/ 513 h 9511"/>
              <a:gd name="connsiteX8-107" fmla="*/ 6062 w 10000"/>
              <a:gd name="connsiteY8-108" fmla="*/ 0 h 9511"/>
              <a:gd name="connsiteX9-109" fmla="*/ 6627 w 10000"/>
              <a:gd name="connsiteY9-110" fmla="*/ 2233 h 9511"/>
              <a:gd name="connsiteX10-111" fmla="*/ 7579 w 10000"/>
              <a:gd name="connsiteY10-112" fmla="*/ 5436 h 9511"/>
              <a:gd name="connsiteX11-113" fmla="*/ 9081 w 10000"/>
              <a:gd name="connsiteY11-114" fmla="*/ 7753 h 9511"/>
              <a:gd name="connsiteX12-115" fmla="*/ 10000 w 10000"/>
              <a:gd name="connsiteY12-116" fmla="*/ 9511 h 9511"/>
              <a:gd name="connsiteX13-117" fmla="*/ 0 w 10000"/>
              <a:gd name="connsiteY13-118" fmla="*/ 9511 h 951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0000" h="9511">
                <a:moveTo>
                  <a:pt x="0" y="9511"/>
                </a:moveTo>
                <a:lnTo>
                  <a:pt x="1890" y="7753"/>
                </a:lnTo>
                <a:lnTo>
                  <a:pt x="2522" y="6935"/>
                </a:lnTo>
                <a:lnTo>
                  <a:pt x="2986" y="5436"/>
                </a:lnTo>
                <a:cubicBezTo>
                  <a:pt x="2933" y="5123"/>
                  <a:pt x="2881" y="4809"/>
                  <a:pt x="2828" y="4496"/>
                </a:cubicBezTo>
                <a:cubicBezTo>
                  <a:pt x="2933" y="3962"/>
                  <a:pt x="3338" y="2444"/>
                  <a:pt x="3617" y="2233"/>
                </a:cubicBezTo>
                <a:lnTo>
                  <a:pt x="4502" y="3227"/>
                </a:lnTo>
                <a:lnTo>
                  <a:pt x="5367" y="513"/>
                </a:lnTo>
                <a:lnTo>
                  <a:pt x="6062" y="0"/>
                </a:lnTo>
                <a:lnTo>
                  <a:pt x="6627" y="2233"/>
                </a:lnTo>
                <a:lnTo>
                  <a:pt x="7579" y="5436"/>
                </a:lnTo>
                <a:lnTo>
                  <a:pt x="9081" y="7753"/>
                </a:lnTo>
                <a:lnTo>
                  <a:pt x="10000" y="9511"/>
                </a:lnTo>
                <a:lnTo>
                  <a:pt x="0" y="9511"/>
                </a:lnTo>
                <a:close/>
              </a:path>
            </a:pathLst>
          </a:custGeom>
          <a:solidFill>
            <a:srgbClr val="69A35B"/>
          </a:solidFill>
          <a:ln>
            <a:noFill/>
          </a:ln>
        </p:spPr>
        <p:txBody>
          <a:bodyPr vert="horz" wrap="square" lIns="91440" tIns="45720" rIns="91440" bIns="45720" numCol="1" anchor="t" anchorCtr="0" compatLnSpc="1"/>
          <a:lstStyle/>
          <a:p>
            <a:pPr>
              <a:lnSpc>
                <a:spcPct val="120000"/>
              </a:lnSpc>
            </a:pPr>
            <a:endParaRPr lang="id-ID" dirty="0">
              <a:latin typeface="Arial" panose="020B0604020202020204" pitchFamily="34" charset="0"/>
              <a:ea typeface="微软雅黑" panose="020B0503020204020204" charset="-122"/>
              <a:sym typeface="Arial" panose="020B0604020202020204" pitchFamily="34" charset="0"/>
            </a:endParaRPr>
          </a:p>
        </p:txBody>
      </p:sp>
      <p:sp>
        <p:nvSpPr>
          <p:cNvPr id="14" name="TextBox 8"/>
          <p:cNvSpPr txBox="1"/>
          <p:nvPr>
            <p:custDataLst>
              <p:tags r:id="rId6"/>
            </p:custDataLst>
          </p:nvPr>
        </p:nvSpPr>
        <p:spPr>
          <a:xfrm>
            <a:off x="990268" y="4377337"/>
            <a:ext cx="1088165" cy="478821"/>
          </a:xfrm>
          <a:prstGeom prst="rect">
            <a:avLst/>
          </a:prstGeom>
          <a:noFill/>
        </p:spPr>
        <p:txBody>
          <a:bodyPr wrap="square" rtlCol="0">
            <a:normAutofit/>
          </a:bodyPr>
          <a:lstStyle/>
          <a:p>
            <a:pPr algn="ctr">
              <a:lnSpc>
                <a:spcPct val="120000"/>
              </a:lnSpc>
            </a:pPr>
            <a:r>
              <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rPr>
              <a:t>初级</a:t>
            </a:r>
            <a:endPar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5" name="TextBox 9"/>
          <p:cNvSpPr txBox="1"/>
          <p:nvPr>
            <p:custDataLst>
              <p:tags r:id="rId7"/>
            </p:custDataLst>
          </p:nvPr>
        </p:nvSpPr>
        <p:spPr>
          <a:xfrm>
            <a:off x="3931777" y="4386862"/>
            <a:ext cx="1088165" cy="478821"/>
          </a:xfrm>
          <a:prstGeom prst="rect">
            <a:avLst/>
          </a:prstGeom>
          <a:noFill/>
        </p:spPr>
        <p:txBody>
          <a:bodyPr wrap="square" rtlCol="0">
            <a:normAutofit/>
          </a:bodyPr>
          <a:lstStyle/>
          <a:p>
            <a:pPr algn="ctr">
              <a:lnSpc>
                <a:spcPct val="120000"/>
              </a:lnSpc>
            </a:pPr>
            <a:r>
              <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rPr>
              <a:t>中级</a:t>
            </a:r>
            <a:endPar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6" name="TextBox 10"/>
          <p:cNvSpPr txBox="1"/>
          <p:nvPr>
            <p:custDataLst>
              <p:tags r:id="rId8"/>
            </p:custDataLst>
          </p:nvPr>
        </p:nvSpPr>
        <p:spPr>
          <a:xfrm>
            <a:off x="6665233" y="4386862"/>
            <a:ext cx="1088165" cy="478821"/>
          </a:xfrm>
          <a:prstGeom prst="rect">
            <a:avLst/>
          </a:prstGeom>
          <a:noFill/>
        </p:spPr>
        <p:txBody>
          <a:bodyPr wrap="square" rtlCol="0">
            <a:normAutofit/>
          </a:bodyPr>
          <a:lstStyle/>
          <a:p>
            <a:pPr algn="ctr">
              <a:lnSpc>
                <a:spcPct val="120000"/>
              </a:lnSpc>
            </a:pPr>
            <a:r>
              <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rPr>
              <a:t>高级</a:t>
            </a:r>
            <a:endPar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7" name="TextBox 11"/>
          <p:cNvSpPr txBox="1"/>
          <p:nvPr>
            <p:custDataLst>
              <p:tags r:id="rId9"/>
            </p:custDataLst>
          </p:nvPr>
        </p:nvSpPr>
        <p:spPr>
          <a:xfrm>
            <a:off x="9616267" y="4377337"/>
            <a:ext cx="1088165" cy="478821"/>
          </a:xfrm>
          <a:prstGeom prst="rect">
            <a:avLst/>
          </a:prstGeom>
          <a:noFill/>
        </p:spPr>
        <p:txBody>
          <a:bodyPr wrap="square" rtlCol="0">
            <a:normAutofit/>
          </a:bodyPr>
          <a:lstStyle/>
          <a:p>
            <a:pPr algn="ctr">
              <a:lnSpc>
                <a:spcPct val="120000"/>
              </a:lnSpc>
            </a:pPr>
            <a:r>
              <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rPr>
              <a:t>特殊</a:t>
            </a:r>
            <a:endParaRPr lang="zh-CN" altLang="id-ID" sz="1600" b="1" spc="150" dirty="0">
              <a:solidFill>
                <a:sysClr val="window" lastClr="FFFFFF"/>
              </a:solidFill>
              <a:latin typeface="Arial" panose="020B0604020202020204" pitchFamily="34" charset="0"/>
              <a:ea typeface="微软雅黑" panose="020B0503020204020204" charset="-122"/>
              <a:sym typeface="Arial" panose="020B0604020202020204" pitchFamily="34" charset="0"/>
            </a:endParaRPr>
          </a:p>
        </p:txBody>
      </p:sp>
      <p:sp>
        <p:nvSpPr>
          <p:cNvPr id="18" name="TextBox 12"/>
          <p:cNvSpPr txBox="1"/>
          <p:nvPr>
            <p:custDataLst>
              <p:tags r:id="rId10"/>
            </p:custDataLst>
          </p:nvPr>
        </p:nvSpPr>
        <p:spPr>
          <a:xfrm>
            <a:off x="841260" y="2276479"/>
            <a:ext cx="1730186" cy="447004"/>
          </a:xfrm>
          <a:prstGeom prst="rect">
            <a:avLst/>
          </a:prstGeom>
          <a:noFill/>
        </p:spPr>
        <p:txBody>
          <a:bodyPr wrap="square" bIns="0" rtlCol="0" anchor="b" anchorCtr="0"/>
          <a:lstStyle/>
          <a:p>
            <a:pPr>
              <a:lnSpc>
                <a:spcPct val="120000"/>
              </a:lnSpc>
            </a:pPr>
            <a:r>
              <a:rPr lang="zh-CN" altLang="en-US" sz="1200" b="1" spc="300">
                <a:solidFill>
                  <a:srgbClr val="1F74AD"/>
                </a:solidFill>
                <a:latin typeface="Arial" panose="020B0604020202020204" pitchFamily="34" charset="0"/>
                <a:ea typeface="微软雅黑" panose="020B0503020204020204" charset="-122"/>
                <a:cs typeface="+mj-cs"/>
                <a:sym typeface="Arial" panose="020B0604020202020204" pitchFamily="34" charset="0"/>
              </a:rPr>
              <a:t>对初级层次服务对象的职业指导</a:t>
            </a:r>
            <a:endParaRPr lang="zh-CN" altLang="en-US" sz="1200" b="1" spc="300">
              <a:solidFill>
                <a:srgbClr val="1F74AD"/>
              </a:solidFill>
              <a:latin typeface="Arial" panose="020B0604020202020204" pitchFamily="34" charset="0"/>
              <a:ea typeface="微软雅黑" panose="020B0503020204020204" charset="-122"/>
              <a:cs typeface="+mj-cs"/>
              <a:sym typeface="Arial" panose="020B0604020202020204" pitchFamily="34" charset="0"/>
            </a:endParaRPr>
          </a:p>
        </p:txBody>
      </p:sp>
      <p:cxnSp>
        <p:nvCxnSpPr>
          <p:cNvPr id="19" name="Straight Connector 14"/>
          <p:cNvCxnSpPr/>
          <p:nvPr>
            <p:custDataLst>
              <p:tags r:id="rId11"/>
            </p:custDataLst>
          </p:nvPr>
        </p:nvCxnSpPr>
        <p:spPr>
          <a:xfrm flipV="1">
            <a:off x="788035" y="2504440"/>
            <a:ext cx="0" cy="1815465"/>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20" name="Oval 15"/>
          <p:cNvSpPr/>
          <p:nvPr>
            <p:custDataLst>
              <p:tags r:id="rId12"/>
            </p:custDataLst>
          </p:nvPr>
        </p:nvSpPr>
        <p:spPr>
          <a:xfrm>
            <a:off x="739775" y="2437765"/>
            <a:ext cx="101600" cy="10160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21" name="Oval 16"/>
          <p:cNvSpPr/>
          <p:nvPr>
            <p:custDataLst>
              <p:tags r:id="rId13"/>
            </p:custDataLst>
          </p:nvPr>
        </p:nvSpPr>
        <p:spPr>
          <a:xfrm>
            <a:off x="744855" y="4277995"/>
            <a:ext cx="86360" cy="8636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22" name="TextBox 17"/>
          <p:cNvSpPr txBox="1"/>
          <p:nvPr>
            <p:custDataLst>
              <p:tags r:id="rId14"/>
            </p:custDataLst>
          </p:nvPr>
        </p:nvSpPr>
        <p:spPr>
          <a:xfrm>
            <a:off x="841260" y="2778848"/>
            <a:ext cx="1754636" cy="792533"/>
          </a:xfrm>
          <a:prstGeom prst="rect">
            <a:avLst/>
          </a:prstGeom>
          <a:noFill/>
        </p:spPr>
        <p:txBody>
          <a:bodyPr wrap="square" lIns="90000" tIns="0" rIns="90000" bIns="46800" rtlCol="0">
            <a:normAutofit fontScale="92500" lnSpcReduction="10000"/>
          </a:bodyPr>
          <a:lstStyle/>
          <a:p>
            <a:pPr>
              <a:lnSpc>
                <a:spcPct val="150000"/>
              </a:lnSpc>
            </a:pPr>
            <a:r>
              <a:rPr alt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外来务工人员</a:t>
            </a:r>
            <a:r>
              <a:rPr 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a:t>
            </a:r>
            <a:endParaRPr 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a:p>
            <a:pPr>
              <a:lnSpc>
                <a:spcPct val="150000"/>
              </a:lnSpc>
            </a:pPr>
            <a:r>
              <a:rPr alt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城镇失业人员</a:t>
            </a:r>
            <a:r>
              <a:rPr 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a:t>
            </a:r>
            <a:endParaRPr 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a:p>
            <a:pPr>
              <a:lnSpc>
                <a:spcPct val="150000"/>
              </a:lnSpc>
            </a:pPr>
            <a:r>
              <a:rPr altLang="zh-CN" sz="120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在校大学生</a:t>
            </a:r>
            <a:r>
              <a:rPr lang="zh-CN" sz="1200">
                <a:solidFill>
                  <a:schemeClr val="bg2">
                    <a:lumMod val="25000"/>
                  </a:schemeClr>
                </a:solidFill>
                <a:latin typeface="华文中宋" panose="02010600040101010101" charset="-122"/>
                <a:ea typeface="华文中宋" panose="02010600040101010101" charset="-122"/>
                <a:cs typeface="华文中宋" panose="02010600040101010101" charset="-122"/>
                <a:sym typeface="+mn-ea"/>
              </a:rPr>
              <a:t>。</a:t>
            </a:r>
            <a:endParaRPr lang="zh-CN" sz="1200">
              <a:solidFill>
                <a:schemeClr val="bg2">
                  <a:lumMod val="25000"/>
                </a:schemeClr>
              </a:solidFill>
              <a:latin typeface="华文中宋" panose="02010600040101010101" charset="-122"/>
              <a:ea typeface="华文中宋" panose="02010600040101010101" charset="-122"/>
              <a:cs typeface="华文中宋" panose="02010600040101010101" charset="-122"/>
              <a:sym typeface="+mn-ea"/>
            </a:endParaRPr>
          </a:p>
          <a:p>
            <a:pPr>
              <a:lnSpc>
                <a:spcPct val="120000"/>
              </a:lnSpc>
            </a:pPr>
            <a:endParaRPr lang="zh-CN" sz="1200" spc="150">
              <a:solidFill>
                <a:schemeClr val="bg2">
                  <a:lumMod val="25000"/>
                </a:schemeClr>
              </a:solidFill>
              <a:latin typeface="华文中宋" panose="02010600040101010101" charset="-122"/>
              <a:ea typeface="华文中宋" panose="02010600040101010101" charset="-122"/>
              <a:cs typeface="华文中宋" panose="02010600040101010101" charset="-122"/>
              <a:sym typeface="+mn-ea"/>
            </a:endParaRPr>
          </a:p>
        </p:txBody>
      </p:sp>
      <p:sp>
        <p:nvSpPr>
          <p:cNvPr id="23" name="TextBox 18"/>
          <p:cNvSpPr txBox="1"/>
          <p:nvPr>
            <p:custDataLst>
              <p:tags r:id="rId15"/>
            </p:custDataLst>
          </p:nvPr>
        </p:nvSpPr>
        <p:spPr>
          <a:xfrm>
            <a:off x="3419502" y="1963254"/>
            <a:ext cx="1730186" cy="447004"/>
          </a:xfrm>
          <a:prstGeom prst="rect">
            <a:avLst/>
          </a:prstGeom>
          <a:noFill/>
        </p:spPr>
        <p:txBody>
          <a:bodyPr wrap="square" bIns="0" rtlCol="0" anchor="b" anchorCtr="0"/>
          <a:lstStyle/>
          <a:p>
            <a:pPr>
              <a:lnSpc>
                <a:spcPct val="120000"/>
              </a:lnSpc>
            </a:pPr>
            <a:r>
              <a:rPr lang="zh-CN" altLang="en-US" sz="1200" b="1" spc="300">
                <a:solidFill>
                  <a:srgbClr val="3498DB"/>
                </a:solidFill>
                <a:latin typeface="Arial" panose="020B0604020202020204" pitchFamily="34" charset="0"/>
                <a:ea typeface="微软雅黑" panose="020B0503020204020204" charset="-122"/>
                <a:cs typeface="+mj-cs"/>
                <a:sym typeface="Arial" panose="020B0604020202020204" pitchFamily="34" charset="0"/>
              </a:rPr>
              <a:t>对中级层次服务对象的职业指导</a:t>
            </a:r>
            <a:endParaRPr lang="zh-CN" altLang="en-US" sz="1200" b="1" spc="300">
              <a:solidFill>
                <a:srgbClr val="3498DB"/>
              </a:solidFill>
              <a:latin typeface="Arial" panose="020B0604020202020204" pitchFamily="34" charset="0"/>
              <a:ea typeface="微软雅黑" panose="020B0503020204020204" charset="-122"/>
              <a:cs typeface="+mj-cs"/>
              <a:sym typeface="Arial" panose="020B0604020202020204" pitchFamily="34" charset="0"/>
            </a:endParaRPr>
          </a:p>
        </p:txBody>
      </p:sp>
      <p:cxnSp>
        <p:nvCxnSpPr>
          <p:cNvPr id="24" name="Straight Connector 20"/>
          <p:cNvCxnSpPr/>
          <p:nvPr>
            <p:custDataLst>
              <p:tags r:id="rId16"/>
            </p:custDataLst>
          </p:nvPr>
        </p:nvCxnSpPr>
        <p:spPr>
          <a:xfrm flipV="1">
            <a:off x="3366135" y="2190750"/>
            <a:ext cx="0" cy="1815465"/>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25" name="Oval 21"/>
          <p:cNvSpPr/>
          <p:nvPr>
            <p:custDataLst>
              <p:tags r:id="rId17"/>
            </p:custDataLst>
          </p:nvPr>
        </p:nvSpPr>
        <p:spPr>
          <a:xfrm>
            <a:off x="3317875" y="2124710"/>
            <a:ext cx="101600" cy="10160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29" name="Oval 22"/>
          <p:cNvSpPr/>
          <p:nvPr>
            <p:custDataLst>
              <p:tags r:id="rId18"/>
            </p:custDataLst>
          </p:nvPr>
        </p:nvSpPr>
        <p:spPr>
          <a:xfrm>
            <a:off x="3322955" y="3964940"/>
            <a:ext cx="86360" cy="8636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30" name="TextBox 23"/>
          <p:cNvSpPr txBox="1"/>
          <p:nvPr>
            <p:custDataLst>
              <p:tags r:id="rId19"/>
            </p:custDataLst>
          </p:nvPr>
        </p:nvSpPr>
        <p:spPr>
          <a:xfrm>
            <a:off x="3419475" y="2465705"/>
            <a:ext cx="1926590" cy="792480"/>
          </a:xfrm>
          <a:prstGeom prst="rect">
            <a:avLst/>
          </a:prstGeom>
          <a:noFill/>
        </p:spPr>
        <p:txBody>
          <a:bodyPr wrap="square" lIns="90000" tIns="0" rIns="90000" bIns="46800" rtlCol="0"/>
          <a:lstStyle/>
          <a:p>
            <a:pPr algn="l">
              <a:lnSpc>
                <a:spcPct val="150000"/>
              </a:lnSpc>
              <a:buClrTx/>
              <a:buSzTx/>
              <a:buFontTx/>
            </a:pPr>
            <a:r>
              <a:rPr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有进城务工经验或有中级</a:t>
            </a:r>
            <a:r>
              <a:rPr lang="zh-CN"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技能</a:t>
            </a:r>
            <a:r>
              <a:rPr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水平的外来务工人员；</a:t>
            </a:r>
            <a:endParaRPr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a:p>
            <a:pPr algn="l">
              <a:lnSpc>
                <a:spcPct val="150000"/>
              </a:lnSpc>
              <a:buClrTx/>
              <a:buSzTx/>
              <a:buFontTx/>
            </a:pPr>
            <a:r>
              <a:rPr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有工作经验或达到中级技术水平的城镇失业人员或在职人员；</a:t>
            </a:r>
            <a:endParaRPr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a:p>
            <a:pPr algn="l">
              <a:lnSpc>
                <a:spcPct val="150000"/>
              </a:lnSpc>
              <a:buClrTx/>
              <a:buSzTx/>
              <a:buFontTx/>
            </a:pPr>
            <a:r>
              <a:rPr alt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有一定工作经验的高校毕业生</a:t>
            </a:r>
            <a:r>
              <a:rPr 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a:t>
            </a:r>
            <a:endParaRPr lang="zh-CN" sz="104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p:txBody>
      </p:sp>
      <p:sp>
        <p:nvSpPr>
          <p:cNvPr id="31" name="TextBox 24"/>
          <p:cNvSpPr txBox="1"/>
          <p:nvPr>
            <p:custDataLst>
              <p:tags r:id="rId20"/>
            </p:custDataLst>
          </p:nvPr>
        </p:nvSpPr>
        <p:spPr>
          <a:xfrm>
            <a:off x="6665233" y="1604034"/>
            <a:ext cx="1754880" cy="447004"/>
          </a:xfrm>
          <a:prstGeom prst="rect">
            <a:avLst/>
          </a:prstGeom>
          <a:noFill/>
        </p:spPr>
        <p:txBody>
          <a:bodyPr wrap="square" bIns="0" rtlCol="0" anchor="b" anchorCtr="0"/>
          <a:lstStyle/>
          <a:p>
            <a:pPr>
              <a:lnSpc>
                <a:spcPct val="120000"/>
              </a:lnSpc>
            </a:pPr>
            <a:r>
              <a:rPr lang="zh-CN" altLang="en-US" sz="1200" b="1" spc="300">
                <a:solidFill>
                  <a:srgbClr val="1AA3AA"/>
                </a:solidFill>
                <a:latin typeface="Arial" panose="020B0604020202020204" pitchFamily="34" charset="0"/>
                <a:ea typeface="微软雅黑" panose="020B0503020204020204" charset="-122"/>
                <a:cs typeface="+mj-cs"/>
                <a:sym typeface="Arial" panose="020B0604020202020204" pitchFamily="34" charset="0"/>
              </a:rPr>
              <a:t>对高层次服务对象的职业指导</a:t>
            </a:r>
            <a:endParaRPr lang="zh-CN" altLang="en-US" sz="1200" b="1" spc="300">
              <a:solidFill>
                <a:srgbClr val="1AA3AA"/>
              </a:solidFill>
              <a:latin typeface="Arial" panose="020B0604020202020204" pitchFamily="34" charset="0"/>
              <a:ea typeface="微软雅黑" panose="020B0503020204020204" charset="-122"/>
              <a:cs typeface="+mj-cs"/>
              <a:sym typeface="Arial" panose="020B0604020202020204" pitchFamily="34" charset="0"/>
            </a:endParaRPr>
          </a:p>
        </p:txBody>
      </p:sp>
      <p:cxnSp>
        <p:nvCxnSpPr>
          <p:cNvPr id="43" name="Straight Connector 26"/>
          <p:cNvCxnSpPr/>
          <p:nvPr>
            <p:custDataLst>
              <p:tags r:id="rId21"/>
            </p:custDataLst>
          </p:nvPr>
        </p:nvCxnSpPr>
        <p:spPr>
          <a:xfrm flipV="1">
            <a:off x="6612255" y="1831975"/>
            <a:ext cx="0" cy="1815465"/>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44" name="Oval 27"/>
          <p:cNvSpPr/>
          <p:nvPr>
            <p:custDataLst>
              <p:tags r:id="rId22"/>
            </p:custDataLst>
          </p:nvPr>
        </p:nvSpPr>
        <p:spPr>
          <a:xfrm>
            <a:off x="6563360" y="1765300"/>
            <a:ext cx="101600" cy="10160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45" name="Oval 28"/>
          <p:cNvSpPr/>
          <p:nvPr>
            <p:custDataLst>
              <p:tags r:id="rId23"/>
            </p:custDataLst>
          </p:nvPr>
        </p:nvSpPr>
        <p:spPr>
          <a:xfrm>
            <a:off x="6568440" y="3605530"/>
            <a:ext cx="86360" cy="8636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48" name="TextBox 29"/>
          <p:cNvSpPr txBox="1"/>
          <p:nvPr>
            <p:custDataLst>
              <p:tags r:id="rId24"/>
            </p:custDataLst>
          </p:nvPr>
        </p:nvSpPr>
        <p:spPr>
          <a:xfrm>
            <a:off x="6664960" y="2106295"/>
            <a:ext cx="2506345" cy="792480"/>
          </a:xfrm>
          <a:prstGeom prst="rect">
            <a:avLst/>
          </a:prstGeom>
          <a:noFill/>
        </p:spPr>
        <p:txBody>
          <a:bodyPr wrap="square" lIns="90000" tIns="0" rIns="90000" bIns="46800" rtlCol="0"/>
          <a:lstStyle/>
          <a:p>
            <a:pPr algn="l">
              <a:lnSpc>
                <a:spcPct val="150000"/>
              </a:lnSpc>
              <a:buClrTx/>
              <a:buSzTx/>
              <a:buNone/>
            </a:pPr>
            <a:r>
              <a:rPr altLang="zh-CN" sz="1035"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有高级技能的外来务工人员；</a:t>
            </a:r>
            <a:endParaRPr altLang="zh-CN" sz="1035"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a:p>
            <a:pPr algn="l">
              <a:lnSpc>
                <a:spcPct val="150000"/>
              </a:lnSpc>
              <a:buClrTx/>
              <a:buSzTx/>
              <a:buNone/>
            </a:pPr>
            <a:r>
              <a:rPr altLang="zh-CN" sz="1035"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城镇失业人员和高学历的高校毕业生</a:t>
            </a:r>
            <a:endParaRPr altLang="zh-CN" sz="1035"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p:txBody>
      </p:sp>
      <p:sp>
        <p:nvSpPr>
          <p:cNvPr id="49" name="TextBox 30"/>
          <p:cNvSpPr txBox="1"/>
          <p:nvPr>
            <p:custDataLst>
              <p:tags r:id="rId25"/>
            </p:custDataLst>
          </p:nvPr>
        </p:nvSpPr>
        <p:spPr>
          <a:xfrm>
            <a:off x="9468279" y="1745393"/>
            <a:ext cx="1754880" cy="447004"/>
          </a:xfrm>
          <a:prstGeom prst="rect">
            <a:avLst/>
          </a:prstGeom>
          <a:noFill/>
        </p:spPr>
        <p:txBody>
          <a:bodyPr wrap="square" bIns="0" rtlCol="0" anchor="b" anchorCtr="0"/>
          <a:lstStyle/>
          <a:p>
            <a:pPr>
              <a:lnSpc>
                <a:spcPct val="130000"/>
              </a:lnSpc>
            </a:pPr>
            <a:r>
              <a:rPr lang="zh-CN" altLang="en-US" sz="1200" b="1" spc="300">
                <a:solidFill>
                  <a:srgbClr val="69A35B"/>
                </a:solidFill>
                <a:latin typeface="Arial" panose="020B0604020202020204" pitchFamily="34" charset="0"/>
                <a:ea typeface="微软雅黑" panose="020B0503020204020204" charset="-122"/>
                <a:cs typeface="+mj-cs"/>
                <a:sym typeface="Arial" panose="020B0604020202020204" pitchFamily="34" charset="0"/>
              </a:rPr>
              <a:t>对特殊层次服务对象的职业指导</a:t>
            </a:r>
            <a:endParaRPr lang="zh-CN" altLang="en-US" sz="1200" b="1" spc="300">
              <a:solidFill>
                <a:srgbClr val="69A35B"/>
              </a:solidFill>
              <a:latin typeface="Arial" panose="020B0604020202020204" pitchFamily="34" charset="0"/>
              <a:ea typeface="微软雅黑" panose="020B0503020204020204" charset="-122"/>
              <a:cs typeface="+mj-cs"/>
              <a:sym typeface="Arial" panose="020B0604020202020204" pitchFamily="34" charset="0"/>
            </a:endParaRPr>
          </a:p>
        </p:txBody>
      </p:sp>
      <p:cxnSp>
        <p:nvCxnSpPr>
          <p:cNvPr id="56" name="Straight Connector 32"/>
          <p:cNvCxnSpPr/>
          <p:nvPr>
            <p:custDataLst>
              <p:tags r:id="rId26"/>
            </p:custDataLst>
          </p:nvPr>
        </p:nvCxnSpPr>
        <p:spPr>
          <a:xfrm flipV="1">
            <a:off x="9415304" y="1973111"/>
            <a:ext cx="0" cy="1815465"/>
          </a:xfrm>
          <a:prstGeom prst="line">
            <a:avLst/>
          </a:prstGeom>
          <a:ln w="28575">
            <a:solidFill>
              <a:sysClr val="window" lastClr="FFFFFF">
                <a:lumMod val="65000"/>
              </a:sysClr>
            </a:solidFill>
          </a:ln>
        </p:spPr>
        <p:style>
          <a:lnRef idx="1">
            <a:srgbClr val="1F74AD"/>
          </a:lnRef>
          <a:fillRef idx="0">
            <a:srgbClr val="1F74AD"/>
          </a:fillRef>
          <a:effectRef idx="0">
            <a:srgbClr val="1F74AD"/>
          </a:effectRef>
          <a:fontRef idx="minor">
            <a:srgbClr val="000000"/>
          </a:fontRef>
        </p:style>
      </p:cxnSp>
      <p:sp>
        <p:nvSpPr>
          <p:cNvPr id="57" name="Oval 33"/>
          <p:cNvSpPr/>
          <p:nvPr>
            <p:custDataLst>
              <p:tags r:id="rId27"/>
            </p:custDataLst>
          </p:nvPr>
        </p:nvSpPr>
        <p:spPr>
          <a:xfrm>
            <a:off x="9366409" y="1907071"/>
            <a:ext cx="101600" cy="10160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58" name="Oval 34"/>
          <p:cNvSpPr/>
          <p:nvPr>
            <p:custDataLst>
              <p:tags r:id="rId28"/>
            </p:custDataLst>
          </p:nvPr>
        </p:nvSpPr>
        <p:spPr>
          <a:xfrm>
            <a:off x="9371489" y="3746666"/>
            <a:ext cx="86360" cy="86360"/>
          </a:xfrm>
          <a:prstGeom prst="ellipse">
            <a:avLst/>
          </a:prstGeom>
          <a:solidFill>
            <a:srgbClr val="000000">
              <a:lumMod val="65000"/>
              <a:lumOff val="35000"/>
            </a:srgb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lnSpc>
                <a:spcPct val="120000"/>
              </a:lnSpc>
            </a:pPr>
            <a:endParaRPr lang="id-ID">
              <a:latin typeface="Arial" panose="020B0604020202020204" pitchFamily="34" charset="0"/>
              <a:ea typeface="微软雅黑" panose="020B0503020204020204" charset="-122"/>
              <a:sym typeface="Arial" panose="020B0604020202020204" pitchFamily="34" charset="0"/>
            </a:endParaRPr>
          </a:p>
        </p:txBody>
      </p:sp>
      <p:sp>
        <p:nvSpPr>
          <p:cNvPr id="59" name="TextBox 35"/>
          <p:cNvSpPr txBox="1"/>
          <p:nvPr>
            <p:custDataLst>
              <p:tags r:id="rId29"/>
            </p:custDataLst>
          </p:nvPr>
        </p:nvSpPr>
        <p:spPr>
          <a:xfrm>
            <a:off x="9468485" y="2247900"/>
            <a:ext cx="2252980" cy="792480"/>
          </a:xfrm>
          <a:prstGeom prst="rect">
            <a:avLst/>
          </a:prstGeom>
          <a:noFill/>
        </p:spPr>
        <p:txBody>
          <a:bodyPr wrap="square" lIns="90000" tIns="0" rIns="90000" bIns="46800" rtlCol="0"/>
          <a:lstStyle/>
          <a:p>
            <a:pPr algn="l">
              <a:lnSpc>
                <a:spcPct val="150000"/>
              </a:lnSpc>
              <a:buClrTx/>
              <a:buSzTx/>
              <a:buNone/>
            </a:pPr>
            <a:r>
              <a:rPr altLang="zh-CN" sz="103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rPr>
              <a:t>残疾人、大龄失业人员、随军家属、家庭生活困难的城镇失业人员、有心理问题的求职人员等</a:t>
            </a:r>
            <a:endParaRPr altLang="zh-CN" sz="1030" b="1">
              <a:solidFill>
                <a:schemeClr val="bg2">
                  <a:lumMod val="25000"/>
                </a:schemeClr>
              </a:solidFill>
              <a:latin typeface="宋体" panose="02010600030101010101" pitchFamily="2" charset="-122"/>
              <a:ea typeface="宋体" panose="02010600030101010101" pitchFamily="2" charset="-122"/>
              <a:cs typeface="华文中宋" panose="02010600040101010101" charset="-122"/>
              <a:sym typeface="+mn-ea"/>
            </a:endParaRPr>
          </a:p>
        </p:txBody>
      </p:sp>
      <p:sp>
        <p:nvSpPr>
          <p:cNvPr id="60" name="文本框 59"/>
          <p:cNvSpPr txBox="1"/>
          <p:nvPr/>
        </p:nvSpPr>
        <p:spPr>
          <a:xfrm>
            <a:off x="454025" y="417195"/>
            <a:ext cx="2674620" cy="460375"/>
          </a:xfrm>
          <a:prstGeom prst="rect">
            <a:avLst/>
          </a:prstGeom>
          <a:noFill/>
        </p:spPr>
        <p:txBody>
          <a:bodyPr wrap="none" rtlCol="0" anchor="t">
            <a:spAutoFit/>
          </a:bodyPr>
          <a:lstStyle/>
          <a:p>
            <a:r>
              <a:rPr lang="zh-CN" altLang="zh-CN" sz="2400" b="1" spc="200">
                <a:solidFill>
                  <a:schemeClr val="tx1">
                    <a:lumMod val="85000"/>
                    <a:lumOff val="15000"/>
                  </a:schemeClr>
                </a:solidFill>
                <a:uFillTx/>
                <a:latin typeface="黑体" panose="02010609060101010101" charset="-122"/>
                <a:ea typeface="黑体" panose="02010609060101010101" charset="-122"/>
                <a:cs typeface="+mj-cs"/>
                <a:sym typeface="+mn-ea"/>
              </a:rPr>
              <a:t>“四横”职业指导模式</a:t>
            </a:r>
            <a:endParaRPr lang="zh-CN" altLang="en-US"/>
          </a:p>
        </p:txBody>
      </p:sp>
    </p:spTree>
    <p:custDataLst>
      <p:tags r:id="rId30"/>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1"/>
                                        </p:tgtEl>
                                        <p:attrNameLst>
                                          <p:attrName>style.visibility</p:attrName>
                                        </p:attrNameLst>
                                      </p:cBhvr>
                                      <p:to>
                                        <p:strVal val="visible"/>
                                      </p:to>
                                    </p:set>
                                    <p:animEffect transition="in" filter="wipe(down)">
                                      <p:cBhvr>
                                        <p:cTn id="14" dur="500"/>
                                        <p:tgtEl>
                                          <p:spTgt spid="11"/>
                                        </p:tgtEl>
                                      </p:cBhvr>
                                    </p:animEffect>
                                  </p:childTnLst>
                                </p:cTn>
                              </p:par>
                              <p:par>
                                <p:cTn id="15" presetID="22" presetClass="entr" presetSubtype="4" fill="hold" grpId="0" nodeType="withEffect">
                                  <p:stCondLst>
                                    <p:cond delay="50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par>
                                <p:cTn id="18" presetID="22" presetClass="entr" presetSubtype="4" fill="hold" grpId="0" nodeType="withEffect">
                                  <p:stCondLst>
                                    <p:cond delay="75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500"/>
                                        <p:tgtEl>
                                          <p:spTgt spid="4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9"/>
                                        </p:tgtEl>
                                        <p:attrNameLst>
                                          <p:attrName>style.visibility</p:attrName>
                                        </p:attrNameLst>
                                      </p:cBhvr>
                                      <p:to>
                                        <p:strVal val="visible"/>
                                      </p:to>
                                    </p:set>
                                    <p:animEffect transition="in" filter="fade">
                                      <p:cBhvr>
                                        <p:cTn id="60"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9" grpId="0" bldLvl="0" animBg="1"/>
      <p:bldP spid="11" grpId="0" bldLvl="0" animBg="1"/>
      <p:bldP spid="12" grpId="0" bldLvl="0" animBg="1"/>
      <p:bldP spid="13" grpId="0" bldLvl="0" animBg="1"/>
      <p:bldP spid="14" grpId="0"/>
      <p:bldP spid="15" grpId="0"/>
      <p:bldP spid="16" grpId="0"/>
      <p:bldP spid="17" grpId="0"/>
      <p:bldP spid="18" grpId="0"/>
      <p:bldP spid="22" grpId="0"/>
      <p:bldP spid="23" grpId="0"/>
      <p:bldP spid="30" grpId="0"/>
      <p:bldP spid="31" grpId="0"/>
      <p:bldP spid="48" grpId="0"/>
      <p:bldP spid="49" grpId="0"/>
      <p:bldP spid="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对初级层次服务对象的职业指导</a:t>
            </a: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962033"/>
            <a:ext cx="10852237" cy="5388907"/>
          </a:xfrm>
        </p:spPr>
        <p:txBody>
          <a:bodyPr/>
          <a:lstStyle/>
          <a:p>
            <a:pPr marL="0" indent="292100" algn="l">
              <a:buClrTx/>
              <a:buSzTx/>
              <a:buNone/>
            </a:pPr>
            <a:endParaRPr altLang="zh-CN" dirty="0">
              <a:latin typeface="华文中宋" panose="02010600040101010101" charset="-122"/>
              <a:ea typeface="华文中宋" panose="02010600040101010101" charset="-122"/>
              <a:cs typeface="华文中宋" panose="02010600040101010101" charset="-122"/>
              <a:sym typeface="+mn-ea"/>
            </a:endParaRPr>
          </a:p>
          <a:p>
            <a:pPr marL="0" indent="292100" algn="l">
              <a:lnSpc>
                <a:spcPct val="130000"/>
              </a:lnSpc>
              <a:spcAft>
                <a:spcPts val="1000"/>
              </a:spcAft>
              <a:buClrTx/>
              <a:buSzTx/>
              <a:buNone/>
            </a:pPr>
            <a:r>
              <a:rPr altLang="zh-CN" b="1" dirty="0">
                <a:latin typeface="华文中宋" panose="02010600040101010101" charset="-122"/>
                <a:ea typeface="华文中宋" panose="02010600040101010101" charset="-122"/>
                <a:cs typeface="华文中宋" panose="02010600040101010101" charset="-122"/>
                <a:sym typeface="+mn-ea"/>
              </a:rPr>
              <a:t>1、外来务工人员</a:t>
            </a:r>
            <a:endParaRPr lang="zh-CN" altLang="zh-CN" b="1" dirty="0">
              <a:latin typeface="华文中宋" panose="02010600040101010101" charset="-122"/>
              <a:ea typeface="华文中宋" panose="02010600040101010101" charset="-122"/>
              <a:cs typeface="华文中宋" panose="02010600040101010101" charset="-122"/>
            </a:endParaRPr>
          </a:p>
          <a:p>
            <a:pPr marL="0" indent="292100" algn="l">
              <a:lnSpc>
                <a:spcPct val="130000"/>
              </a:lnSpc>
              <a:buClrTx/>
              <a:buSzTx/>
              <a:buNone/>
            </a:pPr>
            <a:r>
              <a:rPr altLang="zh-CN" dirty="0">
                <a:latin typeface="华文中宋" panose="02010600040101010101" charset="-122"/>
                <a:ea typeface="华文中宋" panose="02010600040101010101" charset="-122"/>
                <a:cs typeface="华文中宋" panose="02010600040101010101" charset="-122"/>
                <a:sym typeface="+mn-ea"/>
              </a:rPr>
              <a:t>（1）初次进城的务工人员和没有技能的外来务工人员主要具有以下特点：年纪轻、素质差、观念旧、信息少、法律意识淡薄、无求职经验，所以首先要为他们做好政策咨询指导，应向他们介绍本市农村劳动力就业政策以及最低工资政策、社会保险政策、签定劳动合同政策以及合法的求职渠道等，让他们有一定的法律意识和自我保护意识，防止上当受骗。其次还要对他们进行求职技巧方面的指导，使没有求职经验的他们能尽快迈入单位的门槛。</a:t>
            </a:r>
            <a:endParaRPr altLang="zh-CN" dirty="0">
              <a:latin typeface="华文中宋" panose="02010600040101010101" charset="-122"/>
              <a:ea typeface="华文中宋" panose="02010600040101010101" charset="-122"/>
              <a:cs typeface="华文中宋" panose="02010600040101010101" charset="-122"/>
              <a:sym typeface="+mn-ea"/>
            </a:endParaRPr>
          </a:p>
          <a:p>
            <a:pPr marL="0" indent="292100" algn="l">
              <a:lnSpc>
                <a:spcPct val="130000"/>
              </a:lnSpc>
              <a:buClrTx/>
              <a:buSzTx/>
              <a:buNone/>
            </a:pPr>
            <a:r>
              <a:rPr altLang="zh-CN" dirty="0">
                <a:latin typeface="华文中宋" panose="02010600040101010101" charset="-122"/>
                <a:ea typeface="华文中宋" panose="02010600040101010101" charset="-122"/>
                <a:cs typeface="华文中宋" panose="02010600040101010101" charset="-122"/>
                <a:sym typeface="+mn-ea"/>
              </a:rPr>
              <a:t>（2）</a:t>
            </a:r>
            <a:r>
              <a:rPr altLang="zh-CN" dirty="0" smtClean="0">
                <a:latin typeface="华文中宋" panose="02010600040101010101" charset="-122"/>
                <a:ea typeface="华文中宋" panose="02010600040101010101" charset="-122"/>
                <a:cs typeface="华文中宋" panose="02010600040101010101" charset="-122"/>
                <a:sym typeface="+mn-ea"/>
              </a:rPr>
              <a:t>对没有技能或技能单一的外来务工人员主要是进行就业</a:t>
            </a:r>
            <a:r>
              <a:rPr lang="zh-CN" altLang="en-US" dirty="0" smtClean="0">
                <a:latin typeface="华文中宋" panose="02010600040101010101" charset="-122"/>
                <a:ea typeface="华文中宋" panose="02010600040101010101" charset="-122"/>
                <a:cs typeface="华文中宋" panose="02010600040101010101" charset="-122"/>
                <a:sym typeface="+mn-ea"/>
              </a:rPr>
              <a:t>观念</a:t>
            </a:r>
            <a:r>
              <a:rPr altLang="zh-CN" dirty="0" smtClean="0">
                <a:latin typeface="华文中宋" panose="02010600040101010101" charset="-122"/>
                <a:ea typeface="华文中宋" panose="02010600040101010101" charset="-122"/>
                <a:cs typeface="华文中宋" panose="02010600040101010101" charset="-122"/>
                <a:sym typeface="+mn-ea"/>
              </a:rPr>
              <a:t>指导和培训</a:t>
            </a:r>
            <a:r>
              <a:rPr altLang="zh-CN" dirty="0">
                <a:latin typeface="华文中宋" panose="02010600040101010101" charset="-122"/>
                <a:ea typeface="华文中宋" panose="02010600040101010101" charset="-122"/>
                <a:cs typeface="华文中宋" panose="02010600040101010101" charset="-122"/>
                <a:sym typeface="+mn-ea"/>
              </a:rPr>
              <a:t>、创业指导。这些服务对象大多认为只要是体力强、能吃苦、不怕累或者稍有点技能就能顺利的找到工作，忽视了自身素质和技能的提高，不能适应社会及市场经济的快速变化，所以要对他们进行就业观念指导和培训指导，对有资金基础和有创业能力的要进行个性化的创业指导服务。</a:t>
            </a:r>
            <a:endParaRPr lang="zh-CN" altLang="zh-CN" dirty="0">
              <a:latin typeface="华文中宋" panose="02010600040101010101" charset="-122"/>
              <a:ea typeface="华文中宋" panose="02010600040101010101" charset="-122"/>
              <a:cs typeface="华文中宋" panose="02010600040101010101" charset="-122"/>
            </a:endParaRPr>
          </a:p>
          <a:p>
            <a:pPr marL="0" indent="0">
              <a:buNone/>
            </a:pPr>
            <a:endParaRPr lang="zh-CN" altLang="en-US" dirty="0"/>
          </a:p>
          <a:p>
            <a:pPr marL="0" indent="0">
              <a:buNone/>
            </a:pPr>
            <a:endParaRPr lang="zh-CN" altLang="en-US" dirty="0"/>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对初级层次服务对象的职业指导</a:t>
            </a: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962033"/>
            <a:ext cx="10852237" cy="5388907"/>
          </a:xfrm>
        </p:spPr>
        <p:txBody>
          <a:bodyPr/>
          <a:lstStyle/>
          <a:p>
            <a:pPr marL="0" indent="292100" algn="l">
              <a:buClrTx/>
              <a:buSzTx/>
              <a:buNone/>
            </a:pPr>
            <a:endParaRPr altLang="zh-CN" dirty="0">
              <a:latin typeface="华文中宋" panose="02010600040101010101" charset="-122"/>
              <a:ea typeface="华文中宋" panose="02010600040101010101" charset="-122"/>
              <a:cs typeface="华文中宋" panose="02010600040101010101" charset="-122"/>
              <a:sym typeface="+mn-ea"/>
            </a:endParaRPr>
          </a:p>
          <a:p>
            <a:pPr marL="0" indent="292100" algn="l">
              <a:lnSpc>
                <a:spcPct val="130000"/>
              </a:lnSpc>
              <a:spcBef>
                <a:spcPts val="0"/>
              </a:spcBef>
              <a:spcAft>
                <a:spcPts val="1000"/>
              </a:spcAft>
              <a:buClrTx/>
              <a:buSzTx/>
              <a:buFont typeface="Arial" panose="020B0604020202020204" pitchFamily="34" charset="0"/>
              <a:buNone/>
            </a:pPr>
            <a:r>
              <a:rPr altLang="zh-CN" b="1" dirty="0">
                <a:latin typeface="华文中宋" panose="02010600040101010101" charset="-122"/>
                <a:ea typeface="华文中宋" panose="02010600040101010101" charset="-122"/>
                <a:cs typeface="华文中宋" panose="02010600040101010101" charset="-122"/>
                <a:sym typeface="+mn-ea"/>
              </a:rPr>
              <a:t>2、城镇失业人员</a:t>
            </a:r>
            <a:endParaRPr lang="zh-CN" altLang="zh-CN" b="1" spc="150" dirty="0">
              <a:solidFill>
                <a:schemeClr val="tx1">
                  <a:lumMod val="85000"/>
                  <a:lumOff val="15000"/>
                </a:schemeClr>
              </a:solidFill>
              <a:uFillTx/>
              <a:latin typeface="华文中宋" panose="02010600040101010101" charset="-122"/>
              <a:ea typeface="华文中宋" panose="02010600040101010101" charset="-122"/>
              <a:cs typeface="华文中宋" panose="02010600040101010101" charset="-122"/>
            </a:endParaRPr>
          </a:p>
          <a:p>
            <a:pPr marL="0" indent="292100">
              <a:buNone/>
            </a:pPr>
            <a:r>
              <a:rPr altLang="zh-CN" dirty="0">
                <a:latin typeface="华文中宋" panose="02010600040101010101" charset="-122"/>
                <a:ea typeface="华文中宋" panose="02010600040101010101" charset="-122"/>
                <a:cs typeface="华文中宋" panose="02010600040101010101" charset="-122"/>
                <a:sym typeface="+mn-ea"/>
              </a:rPr>
              <a:t>（1）对刚从学校毕业的新成长劳动力，着重进行就业形势和职业定位及求职技巧方面的指导，帮助明确求职方向，了解自我、了解职业和市场需求，调整不合理的择业观，选择工作要根据客观实际</a:t>
            </a:r>
            <a:r>
              <a:rPr altLang="zh-CN" dirty="0" smtClean="0">
                <a:latin typeface="华文中宋" panose="02010600040101010101" charset="-122"/>
                <a:ea typeface="华文中宋" panose="02010600040101010101" charset="-122"/>
                <a:cs typeface="华文中宋" panose="02010600040101010101" charset="-122"/>
                <a:sym typeface="+mn-ea"/>
              </a:rPr>
              <a:t>，</a:t>
            </a:r>
            <a:r>
              <a:rPr lang="zh-CN" altLang="zh-CN" dirty="0" smtClean="0">
                <a:latin typeface="华文中宋" panose="02010600040101010101" charset="-122"/>
                <a:ea typeface="华文中宋" panose="02010600040101010101" charset="-122"/>
                <a:cs typeface="华文中宋" panose="02010600040101010101" charset="-122"/>
              </a:rPr>
              <a:t>不能好高骛远，</a:t>
            </a:r>
            <a:r>
              <a:rPr altLang="zh-CN" dirty="0" smtClean="0">
                <a:latin typeface="华文中宋" panose="02010600040101010101" charset="-122"/>
                <a:ea typeface="华文中宋" panose="02010600040101010101" charset="-122"/>
                <a:cs typeface="华文中宋" panose="02010600040101010101" charset="-122"/>
                <a:sym typeface="+mn-ea"/>
              </a:rPr>
              <a:t>也不能妄自菲薄</a:t>
            </a:r>
            <a:r>
              <a:rPr altLang="zh-CN" dirty="0">
                <a:latin typeface="华文中宋" panose="02010600040101010101" charset="-122"/>
                <a:ea typeface="华文中宋" panose="02010600040101010101" charset="-122"/>
                <a:cs typeface="华文中宋" panose="02010600040101010101" charset="-122"/>
                <a:sym typeface="+mn-ea"/>
              </a:rPr>
              <a:t>，鼓励他们多去人力资源市场了解就业情况，多和用工单位的招聘人员交流，学习求职技巧、积累求职经验、增强求职自信心。</a:t>
            </a:r>
            <a:endParaRPr altLang="zh-CN" dirty="0">
              <a:latin typeface="华文中宋" panose="02010600040101010101" charset="-122"/>
              <a:ea typeface="华文中宋" panose="02010600040101010101" charset="-122"/>
              <a:cs typeface="华文中宋" panose="02010600040101010101" charset="-122"/>
              <a:sym typeface="+mn-ea"/>
            </a:endParaRPr>
          </a:p>
          <a:p>
            <a:pPr marL="0" indent="292100" algn="l">
              <a:lnSpc>
                <a:spcPct val="130000"/>
              </a:lnSpc>
              <a:spcBef>
                <a:spcPts val="0"/>
              </a:spcBef>
              <a:spcAft>
                <a:spcPts val="1000"/>
              </a:spcAft>
              <a:buClrTx/>
              <a:buSzTx/>
              <a:buFont typeface="Arial" panose="020B0604020202020204" pitchFamily="34" charset="0"/>
              <a:buNone/>
            </a:pPr>
            <a:r>
              <a:rPr altLang="zh-CN" dirty="0">
                <a:latin typeface="华文中宋" panose="02010600040101010101" charset="-122"/>
                <a:ea typeface="华文中宋" panose="02010600040101010101" charset="-122"/>
                <a:cs typeface="华文中宋" panose="02010600040101010101" charset="-122"/>
                <a:sym typeface="+mn-ea"/>
              </a:rPr>
              <a:t>（2）对技能低下或单一的城镇失业人员，主要要为他们提供职业心理指导和培训指导。这部分人因技能问题收入低，就业竞争力弱，很容易对生活和社会产生悲观失望及抱怨的情绪，需要对他们进行职业心理方面的指导，以帮助他们转变择业观念、树立自信心、理解现代企业文化，学习求职技巧，多为他们提供职业信息和培训信息，提高丰富自身技能，以增强市场就业竞争力。</a:t>
            </a:r>
            <a:endParaRPr lang="zh-CN" altLang="zh-CN" spc="150" dirty="0">
              <a:solidFill>
                <a:schemeClr val="tx1">
                  <a:lumMod val="85000"/>
                  <a:lumOff val="15000"/>
                </a:schemeClr>
              </a:solidFill>
              <a:uFillTx/>
              <a:latin typeface="华文中宋" panose="02010600040101010101" charset="-122"/>
              <a:ea typeface="华文中宋" panose="02010600040101010101" charset="-122"/>
              <a:cs typeface="华文中宋" panose="02010600040101010101" charset="-122"/>
            </a:endParaRPr>
          </a:p>
          <a:p>
            <a:pPr marL="0" indent="0">
              <a:buNone/>
            </a:pPr>
            <a:endParaRPr lang="zh-CN" altLang="en-US" dirty="0"/>
          </a:p>
          <a:p>
            <a:pPr marL="0" indent="0">
              <a:buNone/>
            </a:pPr>
            <a:endParaRPr lang="zh-CN" altLang="en-US" dirty="0"/>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对初级层次服务对象的职业指导</a:t>
            </a: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1076333"/>
            <a:ext cx="10852237" cy="5388907"/>
          </a:xfrm>
        </p:spPr>
        <p:txBody>
          <a:bodyPr/>
          <a:lstStyle/>
          <a:p>
            <a:pPr marL="0" indent="292100" algn="l">
              <a:buClrTx/>
              <a:buSzTx/>
              <a:buNone/>
            </a:pPr>
            <a:r>
              <a:rPr altLang="zh-CN" b="1">
                <a:latin typeface="华文中宋" panose="02010600040101010101" charset="-122"/>
                <a:ea typeface="华文中宋" panose="02010600040101010101" charset="-122"/>
                <a:cs typeface="华文中宋" panose="02010600040101010101" charset="-122"/>
                <a:sym typeface="+mn-ea"/>
              </a:rPr>
              <a:t>3、初级层次的高校学生主要是指在校大学生。</a:t>
            </a:r>
            <a:endParaRPr altLang="zh-CN" b="1">
              <a:latin typeface="华文中宋" panose="02010600040101010101" charset="-122"/>
              <a:ea typeface="华文中宋" panose="02010600040101010101" charset="-122"/>
              <a:cs typeface="华文中宋" panose="02010600040101010101" charset="-122"/>
              <a:sym typeface="+mn-ea"/>
            </a:endParaRPr>
          </a:p>
          <a:p>
            <a:pPr marL="0" indent="292100" algn="l">
              <a:lnSpc>
                <a:spcPct val="130000"/>
              </a:lnSpc>
              <a:spcAft>
                <a:spcPts val="1000"/>
              </a:spcAft>
              <a:buClrTx/>
              <a:buSzTx/>
              <a:buNone/>
            </a:pPr>
            <a:r>
              <a:rPr altLang="zh-CN">
                <a:latin typeface="华文中宋" panose="02010600040101010101" charset="-122"/>
                <a:ea typeface="华文中宋" panose="02010600040101010101" charset="-122"/>
                <a:cs typeface="华文中宋" panose="02010600040101010101" charset="-122"/>
                <a:sym typeface="+mn-ea"/>
              </a:rPr>
              <a:t> 对他们进行“三化”指导，即全程化、行业化和个性化指导： </a:t>
            </a:r>
            <a:endParaRPr lang="zh-CN" altLang="zh-CN">
              <a:latin typeface="华文中宋" panose="02010600040101010101" charset="-122"/>
              <a:ea typeface="华文中宋" panose="02010600040101010101" charset="-122"/>
              <a:cs typeface="华文中宋" panose="02010600040101010101" charset="-122"/>
            </a:endParaRPr>
          </a:p>
          <a:p>
            <a:pPr algn="l">
              <a:lnSpc>
                <a:spcPts val="2000"/>
              </a:lnSpc>
              <a:spcBef>
                <a:spcPts val="100"/>
              </a:spcBef>
              <a:spcAft>
                <a:spcPts val="0"/>
              </a:spcAft>
              <a:buClrTx/>
              <a:buSzTx/>
              <a:buFont typeface="Wingdings" panose="05000000000000000000" charset="0"/>
              <a:buChar char="Ø"/>
            </a:pPr>
            <a:r>
              <a:rPr altLang="zh-CN" sz="1400" b="1">
                <a:latin typeface="华文中宋" panose="02010600040101010101" charset="-122"/>
                <a:ea typeface="华文中宋" panose="02010600040101010101" charset="-122"/>
                <a:cs typeface="华文中宋" panose="02010600040101010101" charset="-122"/>
                <a:sym typeface="+mn-ea"/>
              </a:rPr>
              <a:t>全程化指导</a:t>
            </a:r>
            <a:endParaRPr lang="zh-CN" altLang="zh-CN" sz="1400" b="1">
              <a:latin typeface="华文中宋" panose="02010600040101010101" charset="-122"/>
              <a:ea typeface="华文中宋" panose="02010600040101010101" charset="-122"/>
              <a:cs typeface="华文中宋" panose="02010600040101010101" charset="-122"/>
            </a:endParaRPr>
          </a:p>
          <a:p>
            <a:pPr marL="0" indent="292100" algn="l">
              <a:lnSpc>
                <a:spcPts val="2000"/>
              </a:lnSpc>
              <a:spcBef>
                <a:spcPts val="100"/>
              </a:spcBef>
              <a:spcAft>
                <a:spcPts val="600"/>
              </a:spcAft>
              <a:buClrTx/>
              <a:buSzTx/>
              <a:buNone/>
            </a:pPr>
            <a:r>
              <a:rPr altLang="zh-CN" sz="1400">
                <a:latin typeface="华文中宋" panose="02010600040101010101" charset="-122"/>
                <a:ea typeface="华文中宋" panose="02010600040101010101" charset="-122"/>
                <a:cs typeface="华文中宋" panose="02010600040101010101" charset="-122"/>
                <a:sym typeface="+mn-ea"/>
              </a:rPr>
              <a:t>根据大学生的年龄和成长特点、学科设置等在学生的不同阶段各有侧重的进行指导，按由低到高的顺序全程进行专业角色（大一）、专业知识（大二）、专业素质（大三）和专业就业（大四）四个方面的指导。</a:t>
            </a:r>
            <a:endParaRPr altLang="zh-CN" sz="1400">
              <a:latin typeface="华文中宋" panose="02010600040101010101" charset="-122"/>
              <a:ea typeface="华文中宋" panose="02010600040101010101" charset="-122"/>
              <a:cs typeface="华文中宋" panose="02010600040101010101" charset="-122"/>
              <a:sym typeface="+mn-ea"/>
            </a:endParaRPr>
          </a:p>
          <a:p>
            <a:pPr algn="l">
              <a:lnSpc>
                <a:spcPts val="2000"/>
              </a:lnSpc>
              <a:spcBef>
                <a:spcPts val="700"/>
              </a:spcBef>
              <a:spcAft>
                <a:spcPts val="0"/>
              </a:spcAft>
              <a:buClrTx/>
              <a:buSzTx/>
              <a:buFont typeface="Wingdings" panose="05000000000000000000" charset="0"/>
              <a:buChar char="Ø"/>
            </a:pPr>
            <a:r>
              <a:rPr altLang="zh-CN" sz="1400" b="1">
                <a:latin typeface="华文中宋" panose="02010600040101010101" charset="-122"/>
                <a:ea typeface="华文中宋" panose="02010600040101010101" charset="-122"/>
                <a:cs typeface="华文中宋" panose="02010600040101010101" charset="-122"/>
                <a:sym typeface="+mn-ea"/>
              </a:rPr>
              <a:t>行业（专业）化指导</a:t>
            </a:r>
            <a:endParaRPr lang="zh-CN" altLang="zh-CN" sz="1400" b="1">
              <a:latin typeface="华文中宋" panose="02010600040101010101" charset="-122"/>
              <a:ea typeface="华文中宋" panose="02010600040101010101" charset="-122"/>
              <a:cs typeface="华文中宋" panose="02010600040101010101" charset="-122"/>
            </a:endParaRPr>
          </a:p>
          <a:p>
            <a:pPr marL="0" indent="292100" algn="l">
              <a:lnSpc>
                <a:spcPts val="2000"/>
              </a:lnSpc>
              <a:spcBef>
                <a:spcPts val="100"/>
              </a:spcBef>
              <a:spcAft>
                <a:spcPts val="600"/>
              </a:spcAft>
              <a:buClrTx/>
              <a:buSzTx/>
              <a:buNone/>
            </a:pPr>
            <a:r>
              <a:rPr altLang="zh-CN" sz="1400">
                <a:latin typeface="华文中宋" panose="02010600040101010101" charset="-122"/>
                <a:ea typeface="华文中宋" panose="02010600040101010101" charset="-122"/>
                <a:cs typeface="华文中宋" panose="02010600040101010101" charset="-122"/>
                <a:sym typeface="+mn-ea"/>
              </a:rPr>
              <a:t>各个行业（专业）对大学生的素质要求有很大的不同，在通用化指导的基础上进行行业（专业）化指导符合学生们的要求，符合市场的要求，势在必行。主要指导措施有编写《行业就业参考手册》，把现阶段主要行业的种类、功能、工作条件、职业素质要求、发展前景等编写成手册，手册重点收集各行业就业前景、行业就业环境、行业职业发展分析等内容，让学生对各行业有基本的认识，从而有目的性的提高自己的素质和专业技能；收集校外导师团及巡讲行业专家的影音资料，用来自行业一线的影像、声音对学生进行指导；组织大学生就业考察之旅、参观行业企业、人力资源市场、现场招聘会和实训基地，让大学生亲身感受行业工作环境，实现感性和理性的统一；组织行业化的招聘活动，以行业为单元，组织各行业企业集中招聘，增加学生的行业岗位选择机会。</a:t>
            </a:r>
            <a:endParaRPr altLang="zh-CN" sz="1400">
              <a:latin typeface="华文中宋" panose="02010600040101010101" charset="-122"/>
              <a:ea typeface="华文中宋" panose="02010600040101010101" charset="-122"/>
              <a:cs typeface="华文中宋" panose="02010600040101010101" charset="-122"/>
              <a:sym typeface="+mn-ea"/>
            </a:endParaRPr>
          </a:p>
          <a:p>
            <a:pPr algn="l">
              <a:lnSpc>
                <a:spcPts val="2000"/>
              </a:lnSpc>
              <a:spcBef>
                <a:spcPts val="100"/>
              </a:spcBef>
              <a:spcAft>
                <a:spcPts val="0"/>
              </a:spcAft>
              <a:buClrTx/>
              <a:buSzTx/>
              <a:buFont typeface="Wingdings" panose="05000000000000000000" charset="0"/>
              <a:buChar char="Ø"/>
            </a:pPr>
            <a:r>
              <a:rPr altLang="zh-CN" sz="1400" b="1">
                <a:latin typeface="华文中宋" panose="02010600040101010101" charset="-122"/>
                <a:ea typeface="华文中宋" panose="02010600040101010101" charset="-122"/>
                <a:cs typeface="华文中宋" panose="02010600040101010101" charset="-122"/>
                <a:sym typeface="+mn-ea"/>
              </a:rPr>
              <a:t>个性化指导</a:t>
            </a:r>
            <a:endParaRPr lang="zh-CN" altLang="zh-CN" sz="1400" b="1">
              <a:latin typeface="华文中宋" panose="02010600040101010101" charset="-122"/>
              <a:ea typeface="华文中宋" panose="02010600040101010101" charset="-122"/>
              <a:cs typeface="华文中宋" panose="02010600040101010101" charset="-122"/>
            </a:endParaRPr>
          </a:p>
          <a:p>
            <a:pPr marL="0" indent="292100" algn="l">
              <a:lnSpc>
                <a:spcPts val="2000"/>
              </a:lnSpc>
              <a:spcBef>
                <a:spcPts val="100"/>
              </a:spcBef>
              <a:spcAft>
                <a:spcPts val="0"/>
              </a:spcAft>
              <a:buClrTx/>
              <a:buSzTx/>
              <a:buNone/>
            </a:pPr>
            <a:r>
              <a:rPr altLang="zh-CN" sz="1400">
                <a:latin typeface="华文中宋" panose="02010600040101010101" charset="-122"/>
                <a:ea typeface="华文中宋" panose="02010600040101010101" charset="-122"/>
                <a:cs typeface="华文中宋" panose="02010600040101010101" charset="-122"/>
                <a:sym typeface="+mn-ea"/>
              </a:rPr>
              <a:t>个性化职业指导主要体现在以人为本、因人而宜、保护个人隐私和强调个体差异方面。个性化指导方式包括一对一指导、专家坐诊指导、登门指导、热线指导、网上指导、家庭参与式指导、职业心理指导等方式，程序包括：建立学生个性化个人指导档案—根据情况选择指导方式---测评及指导---提出建议和意见---进行职业生涯规划和设计---帮助推荐工作----跟踪反馈---撰写典型案例报告及分析—进行合理的职业生涯设计。</a:t>
            </a:r>
            <a:endParaRPr lang="zh-CN" altLang="zh-CN" sz="1400">
              <a:latin typeface="华文中宋" panose="02010600040101010101" charset="-122"/>
              <a:ea typeface="华文中宋" panose="02010600040101010101" charset="-122"/>
              <a:cs typeface="华文中宋" panose="02010600040101010101" charset="-122"/>
            </a:endParaRPr>
          </a:p>
          <a:p>
            <a:pPr marL="0" indent="292100" algn="l">
              <a:lnSpc>
                <a:spcPct val="130000"/>
              </a:lnSpc>
              <a:spcAft>
                <a:spcPts val="1000"/>
              </a:spcAft>
              <a:buClrTx/>
              <a:buSzTx/>
              <a:buNone/>
            </a:pPr>
            <a:endParaRPr altLang="zh-CN">
              <a:latin typeface="华文中宋" panose="02010600040101010101" charset="-122"/>
              <a:ea typeface="华文中宋" panose="02010600040101010101" charset="-122"/>
              <a:cs typeface="华文中宋" panose="02010600040101010101" charset="-122"/>
            </a:endParaRPr>
          </a:p>
          <a:p>
            <a:pPr marL="0" indent="292100" algn="l">
              <a:buClrTx/>
              <a:buSzTx/>
              <a:buNone/>
            </a:pPr>
            <a:endParaRPr lang="zh-CN" altLang="zh-CN">
              <a:latin typeface="华文中宋" panose="02010600040101010101" charset="-122"/>
              <a:ea typeface="华文中宋" panose="02010600040101010101" charset="-122"/>
              <a:cs typeface="华文中宋" panose="02010600040101010101" charset="-122"/>
            </a:endParaRPr>
          </a:p>
          <a:p>
            <a:pPr marL="0" indent="0">
              <a:buNone/>
            </a:pPr>
            <a:endParaRPr lang="zh-CN" altLang="en-US" dirty="0"/>
          </a:p>
          <a:p>
            <a:pPr marL="0" indent="0">
              <a:buNone/>
            </a:pPr>
            <a:endParaRPr lang="zh-CN" altLang="en-US"/>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对中级层次服务对象的职业指导</a:t>
            </a:r>
            <a:br>
              <a:rPr lang="zh-CN" altLang="zh-CN" kern="100" dirty="0">
                <a:latin typeface="+mj-ea"/>
                <a:ea typeface="+mj-ea"/>
              </a:rPr>
            </a:b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962033"/>
            <a:ext cx="10852237" cy="5388907"/>
          </a:xfrm>
        </p:spPr>
        <p:txBody>
          <a:bodyPr/>
          <a:lstStyle/>
          <a:p>
            <a:pPr marL="0" indent="292100" algn="l">
              <a:buClrTx/>
              <a:buSzTx/>
              <a:buNone/>
            </a:pPr>
            <a:endParaRPr altLang="zh-CN" kern="100" smtClean="0">
              <a:effectLst/>
              <a:latin typeface="+mj-ea"/>
              <a:ea typeface="+mj-ea"/>
              <a:sym typeface="+mn-ea"/>
            </a:endParaRPr>
          </a:p>
          <a:p>
            <a:pPr marL="0" indent="292100" algn="l">
              <a:buClrTx/>
              <a:buSzTx/>
              <a:buNone/>
            </a:pPr>
            <a:r>
              <a:rPr altLang="zh-CN" kern="100" smtClean="0">
                <a:effectLst/>
                <a:latin typeface="+mj-ea"/>
                <a:ea typeface="+mj-ea"/>
                <a:sym typeface="+mn-ea"/>
              </a:rPr>
              <a:t>中级层次的服务对象主要包括有进城务工经验或有中级技能水平的外来务工人员、有工作经验或达到中级技术水平的城镇失业人员或在职人员、有一定工作经验的高校毕业生。</a:t>
            </a:r>
            <a:endParaRPr altLang="zh-CN" kern="100" smtClean="0">
              <a:effectLst/>
              <a:latin typeface="+mj-ea"/>
              <a:ea typeface="+mj-ea"/>
              <a:sym typeface="+mn-ea"/>
            </a:endParaRPr>
          </a:p>
          <a:p>
            <a:pPr marL="0" indent="292100" algn="l">
              <a:buClrTx/>
              <a:buSzTx/>
              <a:buNone/>
            </a:pPr>
            <a:r>
              <a:rPr altLang="zh-CN" kern="100" smtClean="0">
                <a:effectLst/>
                <a:latin typeface="+mj-ea"/>
                <a:ea typeface="+mj-ea"/>
                <a:sym typeface="+mn-ea"/>
              </a:rPr>
              <a:t>中级层次的服务对象因为有一定的工作经验和中级技能，所以心理优势普遍高于初级层次的人，但他们却是就业后最不稳定的群体，跳槽最频繁，所以对这个层次的服务对象要强化乐业和敬业方面的指导。择业时应本着“选择你所爱的，爱你所选择”的原则，选择职业的时候一定要选择自己喜欢的、自己擅长的工作，还要注意了解你所选择单位的企业文化是否符合自己的价值观，不能存在短视效应和患得患失的心理，因为无论何种工作和单位，都没有十全十美的，就象没有完美的人一样，所以一定要调整好自己的心态去平衡和适应，这个层次有很多人特别是有一定工作经验的高校毕业生，跳槽的主要原因是因为无法适应单位内复杂的人际关系，所以对这部分人主要进行人际关系重要性的指导，纠正不合理认知和心理障碍，指导他们学会宽容和理解，多从自身找问题，及时宣泄和疏导不良情绪，在有一定技能的基础上做进一步的提高，做好职业生涯的规划，告诉他们职业生涯最规划最重要的是坚持，只要认真坚持在一个领域干满六年就一定能成为这个领域的专家。</a:t>
            </a:r>
            <a:endParaRPr lang="zh-CN" altLang="zh-CN" kern="100" dirty="0">
              <a:latin typeface="+mj-ea"/>
              <a:ea typeface="+mj-ea"/>
            </a:endParaRPr>
          </a:p>
          <a:p>
            <a:pPr marL="0" indent="292100" algn="l">
              <a:buClrTx/>
              <a:buSzTx/>
              <a:buNone/>
            </a:pPr>
            <a:endParaRPr lang="zh-CN" altLang="zh-CN" kern="100" dirty="0">
              <a:latin typeface="+mj-ea"/>
              <a:ea typeface="+mj-ea"/>
            </a:endParaRPr>
          </a:p>
          <a:p>
            <a:pPr marL="0" indent="0">
              <a:buNone/>
            </a:pPr>
            <a:endParaRPr lang="zh-CN" altLang="en-US" dirty="0"/>
          </a:p>
          <a:p>
            <a:pPr marL="0" indent="0">
              <a:buNone/>
            </a:pPr>
            <a:endParaRPr lang="zh-CN" altLang="en-US"/>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对高层次服务对象的职业指导</a:t>
            </a:r>
            <a:br>
              <a:rPr lang="zh-CN" altLang="zh-CN" kern="100" dirty="0">
                <a:latin typeface="Times New Roman" panose="02020603050405020304" pitchFamily="18" charset="0"/>
              </a:rPr>
            </a:b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962033"/>
            <a:ext cx="10852237" cy="5388907"/>
          </a:xfrm>
        </p:spPr>
        <p:txBody>
          <a:bodyPr/>
          <a:lstStyle/>
          <a:p>
            <a:pPr marL="0" indent="292100" algn="l">
              <a:buClrTx/>
              <a:buSzTx/>
              <a:buNone/>
            </a:pPr>
            <a:endParaRPr altLang="zh-CN">
              <a:latin typeface="华文中宋" panose="02010600040101010101" charset="-122"/>
              <a:ea typeface="华文中宋" panose="02010600040101010101" charset="-122"/>
              <a:cs typeface="华文中宋" panose="02010600040101010101" charset="-122"/>
              <a:sym typeface="+mn-ea"/>
            </a:endParaRPr>
          </a:p>
          <a:p>
            <a:pPr marL="0" indent="0">
              <a:buNone/>
            </a:pPr>
            <a:r>
              <a:rPr altLang="zh-CN" kern="100" smtClean="0">
                <a:effectLst/>
                <a:latin typeface="+mj-ea"/>
                <a:ea typeface="+mj-ea"/>
                <a:cs typeface="Times New Roman" panose="02020603050405020304" pitchFamily="18" charset="0"/>
                <a:sym typeface="+mn-ea"/>
              </a:rPr>
              <a:t>    高层次的服务对象主要是指有高级技能的外来务工人员、城镇失业人员和高学历的高校毕业生。这个群体对工作的要求更高，更加看中职位的高低和工资待遇，往往对目前的就业形势不清楚，过于高估自身的技能和价值，忽视了自我发展和自我价值实现的需要，常常与合适的工作失之交臂。</a:t>
            </a:r>
            <a:endParaRPr altLang="zh-CN" kern="100" smtClean="0">
              <a:effectLst/>
              <a:latin typeface="+mj-ea"/>
              <a:ea typeface="+mj-ea"/>
              <a:cs typeface="Times New Roman" panose="02020603050405020304" pitchFamily="18" charset="0"/>
              <a:sym typeface="+mn-ea"/>
            </a:endParaRPr>
          </a:p>
          <a:p>
            <a:pPr marL="0" indent="0">
              <a:buNone/>
            </a:pPr>
            <a:r>
              <a:rPr altLang="zh-CN" kern="100" smtClean="0">
                <a:effectLst/>
                <a:latin typeface="+mj-ea"/>
                <a:ea typeface="+mj-ea"/>
                <a:cs typeface="Times New Roman" panose="02020603050405020304" pitchFamily="18" charset="0"/>
                <a:sym typeface="+mn-ea"/>
              </a:rPr>
              <a:t>    对这个群体主要进行择业观指导，强调两方面内容即：就业比择业更重要、发展比高薪更重要，而且这部分人的年龄相对比前两个层次要大，所以指导他们不仅仅是能掌握高技能就万事大吉，而且要拿出绝活，才能在竞争激烈的市场有更大的选择空间，从而获得更高的报酬和更大的个人发展空间。</a:t>
            </a:r>
            <a:endParaRPr lang="zh-CN" altLang="en-US" dirty="0">
              <a:latin typeface="+mj-ea"/>
              <a:ea typeface="+mj-ea"/>
            </a:endParaRPr>
          </a:p>
          <a:p>
            <a:pPr marL="0" indent="0">
              <a:buNone/>
            </a:pPr>
            <a:endParaRPr lang="zh-CN" altLang="en-US" dirty="0"/>
          </a:p>
          <a:p>
            <a:pPr marL="0" indent="0">
              <a:buNone/>
            </a:pPr>
            <a:endParaRPr lang="zh-CN" altLang="en-US"/>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对特殊层次服务对象的职业指导 </a:t>
            </a:r>
            <a:br>
              <a:rPr lang="zh-CN" altLang="zh-CN" kern="100" dirty="0">
                <a:latin typeface="+mj-ea"/>
                <a:ea typeface="+mj-ea"/>
              </a:rPr>
            </a:br>
            <a:br>
              <a:rPr lang="zh-CN" altLang="zh-CN" kern="100" dirty="0">
                <a:latin typeface="Times New Roman" panose="02020603050405020304" pitchFamily="18" charset="0"/>
              </a:rPr>
            </a:b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962033"/>
            <a:ext cx="10852237" cy="5388907"/>
          </a:xfrm>
        </p:spPr>
        <p:txBody>
          <a:bodyPr/>
          <a:lstStyle/>
          <a:p>
            <a:pPr marL="0" indent="0">
              <a:buNone/>
            </a:pPr>
            <a:endParaRPr altLang="zh-CN" kern="100" smtClean="0">
              <a:effectLst/>
              <a:latin typeface="+mj-ea"/>
              <a:ea typeface="+mj-ea"/>
              <a:cs typeface="Times New Roman" panose="02020603050405020304" pitchFamily="18" charset="0"/>
              <a:sym typeface="+mn-ea"/>
            </a:endParaRPr>
          </a:p>
          <a:p>
            <a:pPr marL="0" indent="0">
              <a:buNone/>
            </a:pPr>
            <a:r>
              <a:rPr altLang="zh-CN" kern="100" smtClean="0">
                <a:effectLst/>
                <a:latin typeface="+mj-ea"/>
                <a:ea typeface="+mj-ea"/>
                <a:cs typeface="Times New Roman" panose="02020603050405020304" pitchFamily="18" charset="0"/>
                <a:sym typeface="+mn-ea"/>
              </a:rPr>
              <a:t>    </a:t>
            </a:r>
            <a:r>
              <a:rPr altLang="zh-CN">
                <a:latin typeface="黑体" panose="02010609060101010101" charset="-122"/>
                <a:ea typeface="黑体" panose="02010609060101010101" charset="-122"/>
                <a:sym typeface="+mn-ea"/>
              </a:rPr>
              <a:t>特殊层次服务对象</a:t>
            </a:r>
            <a:r>
              <a:rPr altLang="zh-CN" kern="100" smtClean="0">
                <a:effectLst/>
                <a:latin typeface="+mj-ea"/>
                <a:ea typeface="+mj-ea"/>
                <a:cs typeface="Times New Roman" panose="02020603050405020304" pitchFamily="18" charset="0"/>
                <a:sym typeface="+mn-ea"/>
              </a:rPr>
              <a:t>主要有残疾人、大龄失业人员、随军家属、家庭生活困难的城镇失业人员、有心理问题的求职人员等，对这个群体的指导是我们工作的重点，要更加突出的体现职业指导的“以人为本、因人而异”的个性化特点以及“职场医生”的职业角色。这个群体的人员大部分人自信心缺乏、在心理上存在一定的问题，所以我们对这部分人采用的是具有中医特色的“十字“交叉指导方法：</a:t>
            </a:r>
            <a:endParaRPr altLang="zh-CN" kern="100" smtClean="0">
              <a:effectLst/>
              <a:latin typeface="+mj-ea"/>
              <a:ea typeface="+mj-ea"/>
              <a:cs typeface="Times New Roman" panose="02020603050405020304" pitchFamily="18" charset="0"/>
              <a:sym typeface="+mn-ea"/>
            </a:endParaRPr>
          </a:p>
          <a:p>
            <a:pPr marL="0" indent="0">
              <a:buNone/>
            </a:pPr>
            <a:r>
              <a:rPr altLang="zh-CN" kern="100" smtClean="0">
                <a:effectLst/>
                <a:latin typeface="+mj-ea"/>
                <a:ea typeface="+mj-ea"/>
                <a:cs typeface="Times New Roman" panose="02020603050405020304" pitchFamily="18" charset="0"/>
                <a:sym typeface="+mn-ea"/>
              </a:rPr>
              <a:t>  </a:t>
            </a:r>
            <a:r>
              <a:rPr altLang="zh-CN" b="1" kern="100" smtClean="0">
                <a:effectLst/>
                <a:latin typeface="+mj-ea"/>
                <a:ea typeface="+mj-ea"/>
                <a:cs typeface="Times New Roman" panose="02020603050405020304" pitchFamily="18" charset="0"/>
                <a:sym typeface="+mn-ea"/>
              </a:rPr>
              <a:t>  横向：</a:t>
            </a:r>
            <a:r>
              <a:rPr altLang="zh-CN" kern="100" smtClean="0">
                <a:effectLst/>
                <a:latin typeface="+mj-ea"/>
                <a:ea typeface="+mj-ea"/>
                <a:cs typeface="Times New Roman" panose="02020603050405020304" pitchFamily="18" charset="0"/>
                <a:sym typeface="+mn-ea"/>
              </a:rPr>
              <a:t>通过学习”望、闻、问、切“的诊断方法，并结合现代化的职业素质测评软件及心理测试报告为每个人认真把脉，做到主观客观相结合，及时发现并解决他们的问题，比如择业观问题、职业定位问题、职业心理问题、求职技巧问题甚至是人生观问题等等。</a:t>
            </a:r>
            <a:endParaRPr lang="zh-CN" altLang="en-US" dirty="0">
              <a:latin typeface="+mj-ea"/>
              <a:ea typeface="+mj-ea"/>
            </a:endParaRPr>
          </a:p>
          <a:p>
            <a:pPr marL="0" indent="0">
              <a:buNone/>
            </a:pPr>
            <a:endParaRPr lang="zh-CN" altLang="en-US" dirty="0"/>
          </a:p>
          <a:p>
            <a:pPr marL="0" indent="0">
              <a:buNone/>
            </a:pPr>
            <a:endParaRPr lang="zh-CN" altLang="en-US"/>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69881" y="918341"/>
            <a:ext cx="10852237" cy="5388907"/>
          </a:xfrm>
        </p:spPr>
        <p:txBody>
          <a:bodyPr/>
          <a:lstStyle/>
          <a:p>
            <a:pPr marL="0" indent="0">
              <a:buNone/>
            </a:pPr>
            <a:endParaRPr altLang="zh-CN" kern="100" dirty="0" smtClean="0">
              <a:effectLst/>
              <a:latin typeface="+mj-ea"/>
              <a:ea typeface="+mj-ea"/>
              <a:cs typeface="Times New Roman" panose="02020603050405020304" pitchFamily="18" charset="0"/>
              <a:sym typeface="+mn-ea"/>
            </a:endParaRPr>
          </a:p>
          <a:p>
            <a:pPr marL="0" indent="0">
              <a:buNone/>
            </a:pPr>
            <a:r>
              <a:rPr altLang="zh-CN" kern="100" dirty="0" smtClean="0">
                <a:effectLst/>
                <a:latin typeface="+mj-ea"/>
                <a:ea typeface="+mj-ea"/>
                <a:cs typeface="Times New Roman" panose="02020603050405020304" pitchFamily="18" charset="0"/>
                <a:sym typeface="+mn-ea"/>
              </a:rPr>
              <a:t>  </a:t>
            </a:r>
            <a:r>
              <a:rPr altLang="zh-CN" b="1" kern="100" dirty="0" smtClean="0">
                <a:effectLst/>
                <a:latin typeface="+mj-ea"/>
                <a:ea typeface="+mj-ea"/>
                <a:cs typeface="Times New Roman" panose="02020603050405020304" pitchFamily="18" charset="0"/>
                <a:sym typeface="+mn-ea"/>
              </a:rPr>
              <a:t>  </a:t>
            </a:r>
            <a:r>
              <a:rPr altLang="zh-CN" b="1" kern="100" dirty="0" smtClean="0">
                <a:effectLst/>
                <a:latin typeface="+mj-ea"/>
                <a:ea typeface="+mj-ea"/>
                <a:sym typeface="+mn-ea"/>
              </a:rPr>
              <a:t>纵向：</a:t>
            </a:r>
            <a:r>
              <a:rPr altLang="zh-CN" kern="100" dirty="0" smtClean="0">
                <a:effectLst/>
                <a:latin typeface="+mj-ea"/>
                <a:ea typeface="+mj-ea"/>
                <a:sym typeface="+mn-ea"/>
              </a:rPr>
              <a:t>作为好的职场医生和指导人员，不仅仅要解决好这部分人的职业问题，更要本着防患于未然和“上医治未病”的理论，指导他们拥有健全的人格和良好的心理素质，引导他们善于发现自身的特长和优势，积极为他们做好自信心的树立和心理疏导工作，根据这个群体的特点作好职业规划，为他们的职业发展甚至人生战略提出有建设性和导向性的参考意见，同时积极做好预防性的职业指导和心理辅导工作，比如有不少这个群体的人来咨询职业问题，但通过细心的观察和交流发现他们实际是想解决自身的心理问题，我们就及时运用合理的心理指导方法，挽救了多个因患抑郁症寻求自杀的咨询者，为更多焦虑症、社交恐惧症患者提供了完整的、个性化的咨询和治疗方案，多次收到表扬信和鲜花，很好的体现和延伸了职业指导的服务功能。</a:t>
            </a:r>
            <a:endParaRPr altLang="zh-CN" kern="100" dirty="0" smtClean="0">
              <a:effectLst/>
              <a:latin typeface="+mj-ea"/>
              <a:ea typeface="+mj-ea"/>
              <a:sym typeface="+mn-ea"/>
            </a:endParaRPr>
          </a:p>
          <a:p>
            <a:pPr marL="0" indent="0">
              <a:buNone/>
            </a:pPr>
            <a:r>
              <a:rPr altLang="zh-CN" kern="100" dirty="0" smtClean="0">
                <a:effectLst/>
                <a:latin typeface="+mj-ea"/>
                <a:ea typeface="+mj-ea"/>
                <a:sym typeface="+mn-ea"/>
              </a:rPr>
              <a:t>     在这里介绍一个我们根据特殊层次人群的特点创新设立的服务模式</a:t>
            </a:r>
            <a:r>
              <a:rPr lang="en-US" altLang="zh-CN" kern="100" dirty="0" smtClean="0">
                <a:effectLst/>
                <a:latin typeface="+mj-ea"/>
                <a:ea typeface="+mj-ea"/>
                <a:sym typeface="+mn-ea"/>
              </a:rPr>
              <a:t>--</a:t>
            </a:r>
            <a:r>
              <a:rPr altLang="zh-CN" kern="100" dirty="0" smtClean="0">
                <a:effectLst/>
                <a:latin typeface="+mj-ea"/>
                <a:ea typeface="+mj-ea"/>
                <a:sym typeface="+mn-ea"/>
              </a:rPr>
              <a:t>登门指导，此模式的目的一方面了解他们的家庭情况，另一方面根据这部分人员不愿意出门的特点鼓励他们走出家门，勇敢的到市场进行自主择业，</a:t>
            </a:r>
            <a:r>
              <a:rPr altLang="zh-CN" kern="100" dirty="0" smtClean="0">
                <a:effectLst/>
                <a:latin typeface="+mj-ea"/>
                <a:ea typeface="+mj-ea"/>
                <a:sym typeface="+mn-ea"/>
              </a:rPr>
              <a:t>我们还组织了各种针对特殊层次人员的指导专场和指导沙龙</a:t>
            </a:r>
            <a:r>
              <a:rPr altLang="zh-CN" kern="100" dirty="0" smtClean="0">
                <a:effectLst/>
                <a:latin typeface="+mj-ea"/>
                <a:ea typeface="+mj-ea"/>
                <a:sym typeface="+mn-ea"/>
              </a:rPr>
              <a:t>，如“军嫂专场指导沙龙”等，在对军嫂进行指导时，为了指导效果我们把她们按不同条件分为三个层次：即刚从农村随军的和技能单一、缺乏工作经验的初级层、随军已有一段时间和有中级技术水平或有一定工作经验的中级层次以及具备高级技术水平和有丰富工作经验的高级层次，对三个层次分别进行不同内容的指导模式，收到良好效果。</a:t>
            </a:r>
            <a:r>
              <a:rPr lang="en-US" altLang="zh-CN" kern="100" dirty="0" smtClean="0">
                <a:effectLst/>
                <a:latin typeface="+mj-ea"/>
                <a:ea typeface="+mj-ea"/>
                <a:sym typeface="+mn-ea"/>
              </a:rPr>
              <a:t> </a:t>
            </a:r>
            <a:endParaRPr lang="zh-CN" altLang="zh-CN" kern="100" dirty="0">
              <a:latin typeface="+mj-ea"/>
              <a:ea typeface="+mj-ea"/>
            </a:endParaRPr>
          </a:p>
          <a:p>
            <a:pPr marL="0" indent="0">
              <a:buNone/>
            </a:pPr>
            <a:endParaRPr lang="zh-CN" altLang="en-US" dirty="0"/>
          </a:p>
          <a:p>
            <a:pPr marL="0" indent="0">
              <a:buNone/>
            </a:pPr>
            <a:endParaRPr lang="zh-CN" altLang="en-US" dirty="0"/>
          </a:p>
        </p:txBody>
      </p:sp>
      <p:sp>
        <p:nvSpPr>
          <p:cNvPr id="5" name="标题 4"/>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对特殊层次服务对象的职业指导 </a:t>
            </a:r>
            <a:br>
              <a:rPr lang="zh-CN" altLang="zh-CN" kern="100" dirty="0">
                <a:latin typeface="+mj-ea"/>
                <a:ea typeface="+mj-ea"/>
              </a:rPr>
            </a:br>
            <a:br>
              <a:rPr lang="zh-CN" altLang="zh-CN" kern="100" dirty="0">
                <a:latin typeface="Times New Roman" panose="02020603050405020304" pitchFamily="18" charset="0"/>
              </a:rPr>
            </a:br>
            <a:endParaRPr altLang="zh-CN" b="1">
              <a:latin typeface="黑体" panose="02010609060101010101" charset="-122"/>
              <a:ea typeface="黑体" panose="02010609060101010101" charset="-122"/>
              <a:sym typeface="+mn-ea"/>
            </a:endParaRPr>
          </a:p>
        </p:txBody>
      </p:sp>
      <p:sp>
        <p:nvSpPr>
          <p:cNvPr id="7" name="文本框 6"/>
          <p:cNvSpPr txBox="1"/>
          <p:nvPr/>
        </p:nvSpPr>
        <p:spPr>
          <a:xfrm>
            <a:off x="10063480" y="167640"/>
            <a:ext cx="1967230" cy="275590"/>
          </a:xfrm>
          <a:prstGeom prst="rect">
            <a:avLst/>
          </a:prstGeom>
          <a:noFill/>
        </p:spPr>
        <p:txBody>
          <a:bodyPr wrap="none" rtlCol="0" anchor="t">
            <a:spAutoFit/>
          </a:bodyPr>
          <a:lstStyle/>
          <a:p>
            <a:r>
              <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rPr>
              <a:t>“四横”职业指导模式</a:t>
            </a:r>
            <a:endParaRPr lang="zh-CN" altLang="zh-CN" sz="1200" b="1" spc="200">
              <a:solidFill>
                <a:schemeClr val="tx1">
                  <a:lumMod val="85000"/>
                  <a:lumOff val="15000"/>
                </a:schemeClr>
              </a:solidFill>
              <a:uFillTx/>
              <a:latin typeface="仿宋" panose="02010609060101010101" pitchFamily="49" charset="-122"/>
              <a:ea typeface="仿宋" panose="02010609060101010101" pitchFamily="49" charset="-122"/>
              <a:cs typeface="仿宋" panose="02010609060101010101" pitchFamily="49" charset="-122"/>
              <a:sym typeface="+mn-ea"/>
            </a:endParaRPr>
          </a:p>
        </p:txBody>
      </p:sp>
    </p:spTree>
    <p:custDataLst>
      <p:tags r:id="rId1"/>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l">
              <a:buClrTx/>
              <a:buSzTx/>
              <a:buFontTx/>
            </a:pPr>
            <a:r>
              <a:rPr altLang="zh-CN">
                <a:latin typeface="黑体" panose="02010609060101010101" charset="-122"/>
                <a:ea typeface="黑体" panose="02010609060101010101" charset="-122"/>
                <a:sym typeface="+mn-ea"/>
              </a:rPr>
              <a:t>“一促进”</a:t>
            </a:r>
            <a:br>
              <a:rPr lang="zh-CN" altLang="zh-CN" kern="100" dirty="0">
                <a:latin typeface="+mj-ea"/>
                <a:ea typeface="+mj-ea"/>
              </a:rPr>
            </a:br>
            <a:br>
              <a:rPr lang="zh-CN" altLang="zh-CN" kern="100" dirty="0">
                <a:latin typeface="Times New Roman" panose="02020603050405020304" pitchFamily="18" charset="0"/>
              </a:rPr>
            </a:br>
            <a:endParaRPr altLang="zh-CN" b="1">
              <a:latin typeface="黑体" panose="02010609060101010101" charset="-122"/>
              <a:ea typeface="黑体" panose="02010609060101010101" charset="-122"/>
              <a:sym typeface="+mn-ea"/>
            </a:endParaRPr>
          </a:p>
        </p:txBody>
      </p:sp>
      <p:sp>
        <p:nvSpPr>
          <p:cNvPr id="3" name="内容占位符 2"/>
          <p:cNvSpPr>
            <a:spLocks noGrp="1"/>
          </p:cNvSpPr>
          <p:nvPr>
            <p:ph idx="1"/>
          </p:nvPr>
        </p:nvSpPr>
        <p:spPr>
          <a:xfrm>
            <a:off x="669882" y="1019183"/>
            <a:ext cx="10852237" cy="5388907"/>
          </a:xfrm>
        </p:spPr>
        <p:txBody>
          <a:bodyPr/>
          <a:lstStyle/>
          <a:p>
            <a:pPr marL="0" indent="292100" algn="l">
              <a:buClrTx/>
              <a:buSzTx/>
              <a:buNone/>
            </a:pPr>
            <a:r>
              <a:rPr altLang="zh-CN" kern="100" smtClean="0">
                <a:effectLst/>
                <a:latin typeface="+mj-ea"/>
                <a:ea typeface="+mj-ea"/>
                <a:cs typeface="Times New Roman" panose="02020603050405020304" pitchFamily="18" charset="0"/>
                <a:sym typeface="+mn-ea"/>
              </a:rPr>
              <a:t>   </a:t>
            </a:r>
            <a:r>
              <a:rPr lang="en-US" altLang="zh-CN" kern="100" smtClean="0">
                <a:effectLst/>
                <a:latin typeface="+mj-ea"/>
                <a:ea typeface="+mj-ea"/>
                <a:cs typeface="Times New Roman" panose="02020603050405020304" pitchFamily="18" charset="0"/>
                <a:sym typeface="+mn-ea"/>
              </a:rPr>
              <a:t> </a:t>
            </a:r>
            <a:r>
              <a:rPr altLang="zh-CN" kern="100" smtClean="0">
                <a:effectLst/>
                <a:latin typeface="+mj-ea"/>
                <a:ea typeface="+mj-ea"/>
                <a:cs typeface="Times New Roman" panose="02020603050405020304" pitchFamily="18" charset="0"/>
                <a:sym typeface="+mn-ea"/>
              </a:rPr>
              <a:t>促进就业是就业工作的主要目标之一，“立足市场、三纵四横一促进</a:t>
            </a:r>
            <a:r>
              <a:rPr lang="en-US" altLang="zh-CN" kern="100" smtClean="0">
                <a:effectLst/>
                <a:latin typeface="+mj-ea"/>
                <a:ea typeface="+mj-ea"/>
                <a:cs typeface="Times New Roman" panose="02020603050405020304" pitchFamily="18" charset="0"/>
                <a:sym typeface="+mn-ea"/>
              </a:rPr>
              <a:t>”</a:t>
            </a:r>
            <a:r>
              <a:rPr altLang="zh-CN" kern="100" smtClean="0">
                <a:effectLst/>
                <a:latin typeface="+mj-ea"/>
                <a:ea typeface="+mj-ea"/>
                <a:cs typeface="Times New Roman" panose="02020603050405020304" pitchFamily="18" charset="0"/>
                <a:sym typeface="+mn-ea"/>
              </a:rPr>
              <a:t>的职业指导模式的最终目的是帮助被指导人员就业和帮助他们实现就业稳定和职业发展，所以指导的落脚点应该是在让求职者找到适合的工作岗位上，职业指导和职业介绍是不可分割的，应互相支持互相促进，职业指导要充分延伸服务内容，通过指导充分了解求职者和单位的基本情况，一方面进行合理的配置，另一方面积极反馈通过指导后求职人员在人力资源市场自我推介、自主择业和成交情况，用合理的岗位推荐配置成功率来验证职业指导的效果。</a:t>
            </a:r>
            <a:endParaRPr altLang="zh-CN" kern="100" smtClean="0">
              <a:effectLst/>
              <a:latin typeface="+mj-ea"/>
              <a:ea typeface="+mj-ea"/>
              <a:cs typeface="Times New Roman" panose="02020603050405020304" pitchFamily="18" charset="0"/>
              <a:sym typeface="+mn-ea"/>
            </a:endParaRPr>
          </a:p>
          <a:p>
            <a:pPr marL="0" indent="292100" algn="l">
              <a:buClrTx/>
              <a:buSzTx/>
              <a:buNone/>
            </a:pPr>
            <a:r>
              <a:rPr altLang="zh-CN" kern="100" smtClean="0">
                <a:effectLst/>
                <a:latin typeface="+mj-ea"/>
                <a:ea typeface="+mj-ea"/>
                <a:cs typeface="Times New Roman" panose="02020603050405020304" pitchFamily="18" charset="0"/>
                <a:sym typeface="+mn-ea"/>
              </a:rPr>
              <a:t>   在促就业方面我们独创并坚持推行“六业工作法”即帮助被指导人员知业、乐业、择业、就业、创业、敬业，首先帮助他们了解和分析、然后确定一个真正喜欢的职业，有了职业方向就要努力提高职业素质和能力，利用合适的渠道进行择业、就业，条件成熟的可以选择自我创业，但是就业和创业并不是我们指导的终点，我们还要本着做好稳定就业和注重职业发展的原则适时的调整指导模式和方法，进行跟踪反馈和再指导、循环指导，帮助他们适应不同的工作岗位和工作环境，并协助解决他们在工作中遇到的实际问题，指导他们爱岗敬业以实现长期的职业稳定和职业发展目标。</a:t>
            </a:r>
            <a:endParaRPr altLang="zh-CN" kern="100" smtClean="0">
              <a:effectLst/>
              <a:latin typeface="+mj-ea"/>
              <a:ea typeface="+mj-ea"/>
              <a:cs typeface="Times New Roman" panose="02020603050405020304" pitchFamily="18" charset="0"/>
              <a:sym typeface="+mn-ea"/>
            </a:endParaRPr>
          </a:p>
          <a:p>
            <a:pPr marL="0" indent="292100" algn="l">
              <a:buClrTx/>
              <a:buSzTx/>
              <a:buNone/>
            </a:pPr>
            <a:r>
              <a:rPr altLang="zh-CN" kern="100" smtClean="0">
                <a:effectLst/>
                <a:latin typeface="+mj-ea"/>
                <a:ea typeface="+mj-ea"/>
                <a:cs typeface="Times New Roman" panose="02020603050405020304" pitchFamily="18" charset="0"/>
                <a:sym typeface="+mn-ea"/>
              </a:rPr>
              <a:t>    比如：一个初级层次的人员通过我们的指导找到合适的工作岗位，有了一定的工作经验和工作技能，当他失业后再次寻求指导时，我们的指导模式也要相应的进行调整，应根据他目前的具体情况对其进行中级层次的职业指导来协助他择业和就业。在做好个体指导的同时我们还开创了受众面更广的沙龙指导模式，并充分利用媒体的间接指导作用如在</a:t>
            </a:r>
            <a:r>
              <a:rPr lang="en-US" altLang="zh-CN" kern="100" smtClean="0">
                <a:effectLst/>
                <a:latin typeface="+mj-ea"/>
                <a:ea typeface="+mj-ea"/>
                <a:cs typeface="Times New Roman" panose="02020603050405020304" pitchFamily="18" charset="0"/>
                <a:sym typeface="+mn-ea"/>
              </a:rPr>
              <a:t>《</a:t>
            </a:r>
            <a:r>
              <a:rPr kern="100" smtClean="0">
                <a:effectLst/>
                <a:latin typeface="+mj-ea"/>
                <a:ea typeface="+mj-ea"/>
                <a:cs typeface="Times New Roman" panose="02020603050405020304" pitchFamily="18" charset="0"/>
                <a:sym typeface="+mn-ea"/>
              </a:rPr>
              <a:t>人民日报</a:t>
            </a:r>
            <a:r>
              <a:rPr lang="en-US" altLang="zh-CN" kern="100" smtClean="0">
                <a:effectLst/>
                <a:latin typeface="+mj-ea"/>
                <a:ea typeface="+mj-ea"/>
                <a:cs typeface="Times New Roman" panose="02020603050405020304" pitchFamily="18" charset="0"/>
                <a:sym typeface="+mn-ea"/>
              </a:rPr>
              <a:t>》</a:t>
            </a:r>
            <a:r>
              <a:rPr kern="100" smtClean="0">
                <a:effectLst/>
                <a:latin typeface="+mj-ea"/>
                <a:ea typeface="+mj-ea"/>
                <a:cs typeface="Times New Roman" panose="02020603050405020304" pitchFamily="18" charset="0"/>
                <a:sym typeface="+mn-ea"/>
              </a:rPr>
              <a:t>人民文摘杂志、</a:t>
            </a:r>
            <a:r>
              <a:rPr lang="en-US" altLang="zh-CN" kern="100" smtClean="0">
                <a:effectLst/>
                <a:latin typeface="+mj-ea"/>
                <a:ea typeface="+mj-ea"/>
                <a:cs typeface="Times New Roman" panose="02020603050405020304" pitchFamily="18" charset="0"/>
                <a:sym typeface="+mn-ea"/>
              </a:rPr>
              <a:t>《</a:t>
            </a:r>
            <a:r>
              <a:rPr kern="100" smtClean="0">
                <a:effectLst/>
                <a:latin typeface="+mj-ea"/>
                <a:ea typeface="+mj-ea"/>
                <a:cs typeface="Times New Roman" panose="02020603050405020304" pitchFamily="18" charset="0"/>
                <a:sym typeface="+mn-ea"/>
              </a:rPr>
              <a:t>山东就业</a:t>
            </a:r>
            <a:r>
              <a:rPr lang="en-US" altLang="zh-CN" kern="100" smtClean="0">
                <a:effectLst/>
                <a:latin typeface="+mj-ea"/>
                <a:ea typeface="+mj-ea"/>
                <a:cs typeface="Times New Roman" panose="02020603050405020304" pitchFamily="18" charset="0"/>
                <a:sym typeface="+mn-ea"/>
              </a:rPr>
              <a:t>》</a:t>
            </a:r>
            <a:r>
              <a:rPr kern="100" smtClean="0">
                <a:effectLst/>
                <a:latin typeface="+mj-ea"/>
                <a:ea typeface="+mj-ea"/>
                <a:cs typeface="Times New Roman" panose="02020603050405020304" pitchFamily="18" charset="0"/>
                <a:sym typeface="+mn-ea"/>
              </a:rPr>
              <a:t>、</a:t>
            </a:r>
            <a:r>
              <a:rPr altLang="zh-CN" kern="100" smtClean="0">
                <a:effectLst/>
                <a:latin typeface="+mj-ea"/>
                <a:ea typeface="+mj-ea"/>
                <a:cs typeface="Times New Roman" panose="02020603050405020304" pitchFamily="18" charset="0"/>
                <a:sym typeface="+mn-ea"/>
              </a:rPr>
              <a:t>《青岛早报》、《青岛财经日报》</a:t>
            </a:r>
            <a:r>
              <a:rPr kern="100" smtClean="0">
                <a:effectLst/>
                <a:latin typeface="+mj-ea"/>
                <a:ea typeface="+mj-ea"/>
                <a:cs typeface="Times New Roman" panose="02020603050405020304" pitchFamily="18" charset="0"/>
                <a:sym typeface="+mn-ea"/>
              </a:rPr>
              <a:t>发表职业指导文章、</a:t>
            </a:r>
            <a:r>
              <a:rPr altLang="zh-CN" kern="100" smtClean="0">
                <a:effectLst/>
                <a:latin typeface="+mj-ea"/>
                <a:ea typeface="+mj-ea"/>
                <a:cs typeface="Times New Roman" panose="02020603050405020304" pitchFamily="18" charset="0"/>
                <a:sym typeface="+mn-ea"/>
              </a:rPr>
              <a:t>开设专栏进行行业化的职业指导案例解析，增大了职业指导的受众面和知名度，为促进就业做出贡献。</a:t>
            </a:r>
            <a:endParaRPr lang="zh-CN" altLang="en-US" dirty="0">
              <a:latin typeface="+mj-ea"/>
              <a:ea typeface="+mj-ea"/>
            </a:endParaRPr>
          </a:p>
          <a:p>
            <a:pPr marL="0" indent="0">
              <a:buNone/>
            </a:pPr>
            <a:endParaRPr lang="zh-CN" altLang="en-US" dirty="0">
              <a:latin typeface="+mj-ea"/>
              <a:ea typeface="+mj-ea"/>
            </a:endParaRPr>
          </a:p>
          <a:p>
            <a:pPr marL="0" indent="0">
              <a:buNone/>
            </a:pPr>
            <a:endParaRPr lang="zh-CN" altLang="en-US" dirty="0"/>
          </a:p>
          <a:p>
            <a:pPr marL="0" indent="0">
              <a:buNone/>
            </a:pPr>
            <a:endParaRPr lang="zh-CN" altLang="en-US"/>
          </a:p>
        </p:txBody>
      </p:sp>
    </p:spTree>
    <p:custDataLst>
      <p:tags r:id="rId1"/>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p:cNvSpPr txBox="1"/>
          <p:nvPr>
            <p:custDataLst>
              <p:tags r:id="rId1"/>
            </p:custDataLst>
          </p:nvPr>
        </p:nvSpPr>
        <p:spPr>
          <a:xfrm>
            <a:off x="4820920" y="2509520"/>
            <a:ext cx="2225040" cy="724535"/>
          </a:xfrm>
          <a:prstGeom prst="rect">
            <a:avLst/>
          </a:prstGeom>
          <a:noFill/>
        </p:spPr>
        <p:txBody>
          <a:bodyPr vert="eaVert" wrap="square" rtlCol="0">
            <a:normAutofit fontScale="55000" lnSpcReduction="10000"/>
          </a:bodyPr>
          <a:lstStyle/>
          <a:p>
            <a:r>
              <a:rPr lang="zh-CN" altLang="en-US" sz="13800" dirty="0">
                <a:solidFill>
                  <a:schemeClr val="tx1">
                    <a:lumMod val="85000"/>
                    <a:lumOff val="15000"/>
                  </a:schemeClr>
                </a:solidFill>
                <a:latin typeface="Arial" panose="020B0604020202020204" pitchFamily="34" charset="0"/>
                <a:ea typeface="隶书" panose="02010509060101010101" pitchFamily="49" charset="-122"/>
              </a:rPr>
              <a:t>谢</a:t>
            </a:r>
            <a:endParaRPr lang="zh-CN" altLang="en-US" sz="13800" dirty="0">
              <a:solidFill>
                <a:schemeClr val="tx1">
                  <a:lumMod val="85000"/>
                  <a:lumOff val="15000"/>
                </a:schemeClr>
              </a:solidFill>
              <a:latin typeface="Arial" panose="020B0604020202020204" pitchFamily="34" charset="0"/>
              <a:ea typeface="隶书" panose="02010509060101010101" pitchFamily="49" charset="-122"/>
            </a:endParaRPr>
          </a:p>
          <a:p>
            <a:r>
              <a:rPr lang="zh-CN" altLang="en-US" sz="13800" dirty="0">
                <a:solidFill>
                  <a:schemeClr val="tx1">
                    <a:lumMod val="85000"/>
                    <a:lumOff val="15000"/>
                  </a:schemeClr>
                </a:solidFill>
                <a:latin typeface="Arial" panose="020B0604020202020204" pitchFamily="34" charset="0"/>
                <a:ea typeface="隶书" panose="02010509060101010101" pitchFamily="49" charset="-122"/>
              </a:rPr>
              <a:t>谢</a:t>
            </a:r>
            <a:endParaRPr lang="zh-CN" altLang="en-US" sz="13800" dirty="0">
              <a:solidFill>
                <a:schemeClr val="tx1">
                  <a:lumMod val="85000"/>
                  <a:lumOff val="15000"/>
                </a:schemeClr>
              </a:solidFill>
              <a:latin typeface="Arial" panose="020B0604020202020204" pitchFamily="34" charset="0"/>
              <a:ea typeface="隶书" panose="02010509060101010101" pitchFamily="49" charset="-122"/>
            </a:endParaRPr>
          </a:p>
        </p:txBody>
      </p:sp>
      <p:sp>
        <p:nvSpPr>
          <p:cNvPr id="8" name="文本占位符 7"/>
          <p:cNvSpPr>
            <a:spLocks noGrp="1"/>
          </p:cNvSpPr>
          <p:nvPr>
            <p:ph type="body" idx="1"/>
            <p:custDataLst>
              <p:tags r:id="rId2"/>
            </p:custDataLst>
          </p:nvPr>
        </p:nvSpPr>
        <p:spPr>
          <a:xfrm>
            <a:off x="3301049" y="3755502"/>
            <a:ext cx="6044379" cy="1428535"/>
          </a:xfrm>
        </p:spPr>
        <p:txBody>
          <a:bodyPr/>
          <a:lstStyle/>
          <a:p>
            <a:r>
              <a:rPr dirty="0" smtClean="0">
                <a:sym typeface="+mn-ea"/>
              </a:rPr>
              <a:t>青岛市就业服务中心</a:t>
            </a:r>
            <a:endParaRPr dirty="0" smtClean="0">
              <a:sym typeface="+mn-ea"/>
            </a:endParaRPr>
          </a:p>
          <a:p>
            <a:r>
              <a:rPr lang="en-US" altLang="zh-CN" sz="2000" dirty="0"/>
              <a:t>2020</a:t>
            </a:r>
            <a:r>
              <a:rPr sz="2000" dirty="0"/>
              <a:t>年</a:t>
            </a:r>
            <a:r>
              <a:rPr lang="en-US" altLang="zh-CN" sz="2000" dirty="0"/>
              <a:t>12</a:t>
            </a:r>
            <a:r>
              <a:rPr sz="2000" dirty="0"/>
              <a:t>月</a:t>
            </a:r>
            <a:endParaRPr sz="2000" dirty="0"/>
          </a:p>
        </p:txBody>
      </p:sp>
    </p:spTree>
    <p:custDataLst>
      <p:tags r:id="rId3"/>
    </p:custDataLst>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9*i*1"/>
  <p:tag name="KSO_WM_UNIT_BK_DARK_LIGHT" val="2"/>
  <p:tag name="KSO_WM_UNIT_LAYERLEVEL" val="1"/>
  <p:tag name="KSO_WM_TAG_VERSION" val="1.0"/>
  <p:tag name="KSO_WM_BEAUTIFY_FLAG" val="#wm#"/>
  <p:tag name="KSO_WM_SLIDE_BACKGROUND_TYPE" val="frame"/>
  <p:tag name="KSO_WM_SLIDE_BK_DARK_LIGHT" val="2"/>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0*i*1"/>
  <p:tag name="KSO_WM_UNIT_BK_DARK_LIGHT" val="2"/>
  <p:tag name="KSO_WM_UNIT_LAYERLEVEL" val="1"/>
  <p:tag name="KSO_WM_TAG_VERSION" val="1.0"/>
  <p:tag name="KSO_WM_BEAUTIFY_FLAG" val="#wm#"/>
  <p:tag name="KSO_WM_SLIDE_BACKGROUND_TYPE" val="frame"/>
  <p:tag name="KSO_WM_SLIDE_BK_DARK_LIGHT" val="2"/>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 name="KSO_WM_SLIDE_BACKGROUND_TYPE" val="frame"/>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 name="KSO_WM_SLIDE_BACKGROUND_TYPE" val="leftRight"/>
  <p:tag name="KSO_WM_SLIDE_BK_DARK_LIGHT" val="2"/>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 name="KSO_WM_SLIDE_BACKGROUND_TYPE" val="topBottom"/>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 name="KSO_WM_SLIDE_BACKGROUND_TYPE" val="bottomTop"/>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 name="KSO_WM_SLIDE_BACKGROUND_TYPE" val="navigation"/>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 name="KSO_WM_SLIDE_BACKGROUND_TYPE" val="belt"/>
  <p:tag name="KSO_WM_SLIDE_BK_DARK_LIGHT" val="2"/>
</p:tagLst>
</file>

<file path=ppt/tags/tag148.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9.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807"/>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807"/>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0.xml><?xml version="1.0" encoding="utf-8"?>
<p:tagLst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2807"/>
  <p:tag name="KSO_WM_TEMPLATE_THUMBS_INDEX" val="1、4、6、7、9、10、11、12、14"/>
</p:tagLst>
</file>

<file path=ppt/tags/tag161.xml><?xml version="1.0" encoding="utf-8"?>
<p:tagLst xmlns:p="http://schemas.openxmlformats.org/presentationml/2006/main">
  <p:tag name="KSO_WM_TEMPLATE_CATEGORY" val=""/>
  <p:tag name="KSO_WM_TEMPLATE_INDEX" val="20202807"/>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4"/>
  <p:tag name="KSO_WM_UNIT_ID" val="diagram20187487_3*l_h_i*1_2_4"/>
  <p:tag name="KSO_WM_TEMPLATE_CATEGORY" val="diagram"/>
  <p:tag name="KSO_WM_TEMPLATE_INDEX" val="20187487"/>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3"/>
  <p:tag name="KSO_WM_UNIT_ID" val="diagram20187487_3*l_h_i*1_2_3"/>
  <p:tag name="KSO_WM_TEMPLATE_CATEGORY" val="diagram"/>
  <p:tag name="KSO_WM_TEMPLATE_INDEX" val="20187487"/>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20187487_3*l_h_i*1_2_2"/>
  <p:tag name="KSO_WM_TEMPLATE_CATEGORY" val="diagram"/>
  <p:tag name="KSO_WM_TEMPLATE_INDEX" val="20187487"/>
  <p:tag name="KSO_WM_UNIT_LAYERLEVEL" val="1_1_1"/>
  <p:tag name="KSO_WM_TAG_VERSION" val="1.0"/>
  <p:tag name="KSO_WM_BEAUTIFY_FLAG" val="#wm#"/>
  <p:tag name="KSO_WM_UNIT_FILL_FORE_SCHEMECOLOR_INDEX" val="5"/>
  <p:tag name="KSO_WM_UNIT_FILL_TYPE" val="1"/>
  <p:tag name="KSO_WM_UNIT_TEXT_FILL_FORE_SCHEMECOLOR_INDEX" val="2"/>
  <p:tag name="KSO_WM_UNIT_TEXT_FILL_TYPE" val="1"/>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4"/>
  <p:tag name="KSO_WM_UNIT_ID" val="diagram20187487_3*l_h_i*1_1_4"/>
  <p:tag name="KSO_WM_TEMPLATE_CATEGORY" val="diagram"/>
  <p:tag name="KSO_WM_TEMPLATE_INDEX" val="20187487"/>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3"/>
  <p:tag name="KSO_WM_UNIT_ID" val="diagram20187487_3*l_h_i*1_1_3"/>
  <p:tag name="KSO_WM_TEMPLATE_CATEGORY" val="diagram"/>
  <p:tag name="KSO_WM_TEMPLATE_INDEX" val="20187487"/>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20187487_3*l_h_i*1_1_2"/>
  <p:tag name="KSO_WM_TEMPLATE_CATEGORY" val="diagram"/>
  <p:tag name="KSO_WM_TEMPLATE_INDEX" val="20187487"/>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187487_3*l_h_i*1_1_1"/>
  <p:tag name="KSO_WM_TEMPLATE_CATEGORY" val="diagram"/>
  <p:tag name="KSO_WM_TEMPLATE_INDEX" val="20187487"/>
  <p:tag name="KSO_WM_UNIT_LAYERLEVEL" val="1_1_1"/>
  <p:tag name="KSO_WM_TAG_VERSION" val="1.0"/>
  <p:tag name="KSO_WM_BEAUTIFY_FLAG" val="#wm#"/>
  <p:tag name="KSO_WM_UNIT_LINE_FORE_SCHEMECOLOR_INDEX" val="6"/>
  <p:tag name="KSO_WM_UNIT_LINE_FILL_TYPE" val="2"/>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187487_3*l_h_i*1_2_1"/>
  <p:tag name="KSO_WM_TEMPLATE_CATEGORY" val="diagram"/>
  <p:tag name="KSO_WM_TEMPLATE_INDEX" val="20187487"/>
  <p:tag name="KSO_WM_UNIT_LAYERLEVEL" val="1_1_1"/>
  <p:tag name="KSO_WM_TAG_VERSION" val="1.0"/>
  <p:tag name="KSO_WM_BEAUTIFY_FLAG" val="#wm#"/>
  <p:tag name="KSO_WM_UNIT_LINE_FORE_SCHEMECOLOR_INDEX" val="5"/>
  <p:tag name="KSO_WM_UNIT_LINE_FILL_TYPE" val="2"/>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3"/>
  <p:tag name="KSO_WM_UNIT_ID" val="diagram20187487_3*l_h_i*1_3_3"/>
  <p:tag name="KSO_WM_TEMPLATE_CATEGORY" val="diagram"/>
  <p:tag name="KSO_WM_TEMPLATE_INDEX" val="20187487"/>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20187487_3*l_h_i*1_3_2"/>
  <p:tag name="KSO_WM_TEMPLATE_CATEGORY" val="diagram"/>
  <p:tag name="KSO_WM_TEMPLATE_INDEX" val="20187487"/>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187487_3*l_h_i*1_3_1"/>
  <p:tag name="KSO_WM_TEMPLATE_CATEGORY" val="diagram"/>
  <p:tag name="KSO_WM_TEMPLATE_INDEX" val="20187487"/>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3"/>
  <p:tag name="KSO_WM_UNIT_ID" val="diagram20187487_3*l_h_i*1_4_3"/>
  <p:tag name="KSO_WM_TEMPLATE_CATEGORY" val="diagram"/>
  <p:tag name="KSO_WM_TEMPLATE_INDEX" val="20187487"/>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20187487_3*l_h_i*1_4_2"/>
  <p:tag name="KSO_WM_TEMPLATE_CATEGORY" val="diagram"/>
  <p:tag name="KSO_WM_TEMPLATE_INDEX" val="20187487"/>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187487_3*l_h_i*1_4_1"/>
  <p:tag name="KSO_WM_TEMPLATE_CATEGORY" val="diagram"/>
  <p:tag name="KSO_WM_TEMPLATE_INDEX" val="20187487"/>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4"/>
  <p:tag name="KSO_WM_UNIT_ID" val="diagram20187487_3*l_h_i*1_4_4"/>
  <p:tag name="KSO_WM_TEMPLATE_CATEGORY" val="diagram"/>
  <p:tag name="KSO_WM_TEMPLATE_INDEX" val="20187487"/>
  <p:tag name="KSO_WM_UNIT_LAYERLEVEL" val="1_1_1"/>
  <p:tag name="KSO_WM_TAG_VERSION" val="1.0"/>
  <p:tag name="KSO_WM_BEAUTIFY_FLAG" val="#wm#"/>
  <p:tag name="KSO_WM_UNIT_LINE_FORE_SCHEMECOLOR_INDEX" val="7"/>
  <p:tag name="KSO_WM_UNIT_LINE_FILL_TYPE" val="2"/>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4"/>
  <p:tag name="KSO_WM_UNIT_ID" val="diagram20187487_3*l_h_i*1_3_4"/>
  <p:tag name="KSO_WM_TEMPLATE_CATEGORY" val="diagram"/>
  <p:tag name="KSO_WM_TEMPLATE_INDEX" val="20187487"/>
  <p:tag name="KSO_WM_UNIT_LAYERLEVEL" val="1_1_1"/>
  <p:tag name="KSO_WM_TAG_VERSION" val="1.0"/>
  <p:tag name="KSO_WM_BEAUTIFY_FLAG" val="#wm#"/>
  <p:tag name="KSO_WM_UNIT_LINE_FORE_SCHEMECOLOR_INDEX" val="8"/>
  <p:tag name="KSO_WM_UNIT_LINE_FILL_TYPE" val="2"/>
</p:tagLst>
</file>

<file path=ppt/tags/tag178.xml><?xml version="1.0" encoding="utf-8"?>
<p:tagLst xmlns:p="http://schemas.openxmlformats.org/presentationml/2006/main">
  <p:tag name="KSO_WM_UNIT_ISCONTENTSTITLE" val="0"/>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187487_3*l_h_a*1_2_1"/>
  <p:tag name="KSO_WM_TEMPLATE_CATEGORY" val="diagram"/>
  <p:tag name="KSO_WM_TEMPLATE_INDEX" val="20187487"/>
  <p:tag name="KSO_WM_UNIT_LAYERLEVEL" val="1_1_1"/>
  <p:tag name="KSO_WM_TAG_VERSION" val="1.0"/>
  <p:tag name="KSO_WM_BEAUTIFY_FLAG" val="#wm#"/>
  <p:tag name="KSO_WM_UNIT_PRESET_TEXT" val="单击此处添加标题"/>
  <p:tag name="KSO_WM_UNIT_TEXT_FILL_FORE_SCHEMECOLOR_INDEX" val="5"/>
  <p:tag name="KSO_WM_UNIT_TEXT_FILL_TYPE" val="1"/>
</p:tagLst>
</file>

<file path=ppt/tags/tag179.xml><?xml version="1.0" encoding="utf-8"?>
<p:tagLst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187487_3*l_h_f*1_1_1"/>
  <p:tag name="KSO_WM_TEMPLATE_CATEGORY" val="diagram"/>
  <p:tag name="KSO_WM_TEMPLATE_INDEX" val="20187487"/>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80.xml><?xml version="1.0" encoding="utf-8"?>
<p:tagLst xmlns:p="http://schemas.openxmlformats.org/presentationml/2006/main">
  <p:tag name="KSO_WM_UNIT_ISCONTENTSTITLE" val="0"/>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187487_3*l_h_a*1_1_1"/>
  <p:tag name="KSO_WM_TEMPLATE_CATEGORY" val="diagram"/>
  <p:tag name="KSO_WM_TEMPLATE_INDEX" val="20187487"/>
  <p:tag name="KSO_WM_UNIT_LAYERLEVEL" val="1_1_1"/>
  <p:tag name="KSO_WM_TAG_VERSION" val="1.0"/>
  <p:tag name="KSO_WM_BEAUTIFY_FLAG" val="#wm#"/>
  <p:tag name="KSO_WM_UNIT_PRESET_TEXT" val="单击此处添加标题"/>
  <p:tag name="KSO_WM_UNIT_TEXT_FILL_FORE_SCHEMECOLOR_INDEX" val="6"/>
  <p:tag name="KSO_WM_UNIT_TEXT_FILL_TYPE" val="1"/>
</p:tagLst>
</file>

<file path=ppt/tags/tag181.xml><?xml version="1.0" encoding="utf-8"?>
<p:tagLst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187487_3*l_h_f*1_2_1"/>
  <p:tag name="KSO_WM_TEMPLATE_CATEGORY" val="diagram"/>
  <p:tag name="KSO_WM_TEMPLATE_INDEX" val="20187487"/>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82.xml><?xml version="1.0" encoding="utf-8"?>
<p:tagLst xmlns:p="http://schemas.openxmlformats.org/presentationml/2006/main">
  <p:tag name="KSO_WM_UNIT_ISCONTENTSTITLE" val="0"/>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187487_3*l_h_a*1_4_1"/>
  <p:tag name="KSO_WM_TEMPLATE_CATEGORY" val="diagram"/>
  <p:tag name="KSO_WM_TEMPLATE_INDEX" val="20187487"/>
  <p:tag name="KSO_WM_UNIT_LAYERLEVEL" val="1_1_1"/>
  <p:tag name="KSO_WM_TAG_VERSION" val="1.0"/>
  <p:tag name="KSO_WM_BEAUTIFY_FLAG" val="#wm#"/>
  <p:tag name="KSO_WM_UNIT_PRESET_TEXT" val="单击此处添加标题"/>
  <p:tag name="KSO_WM_UNIT_TEXT_FILL_FORE_SCHEMECOLOR_INDEX" val="7"/>
  <p:tag name="KSO_WM_UNIT_TEXT_FILL_TYPE" val="1"/>
</p:tagLst>
</file>

<file path=ppt/tags/tag183.xml><?xml version="1.0" encoding="utf-8"?>
<p:tagLst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187487_3*l_h_f*1_3_1"/>
  <p:tag name="KSO_WM_TEMPLATE_CATEGORY" val="diagram"/>
  <p:tag name="KSO_WM_TEMPLATE_INDEX" val="20187487"/>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84.xml><?xml version="1.0" encoding="utf-8"?>
<p:tagLst xmlns:p="http://schemas.openxmlformats.org/presentationml/2006/main">
  <p:tag name="KSO_WM_UNIT_ISCONTENTSTITLE" val="0"/>
  <p:tag name="KSO_WM_UNIT_NOCLEAR" val="0"/>
  <p:tag name="KSO_WM_UNIT_VALUE" val="12"/>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187487_3*l_h_a*1_3_1"/>
  <p:tag name="KSO_WM_TEMPLATE_CATEGORY" val="diagram"/>
  <p:tag name="KSO_WM_TEMPLATE_INDEX" val="20187487"/>
  <p:tag name="KSO_WM_UNIT_LAYERLEVEL" val="1_1_1"/>
  <p:tag name="KSO_WM_TAG_VERSION" val="1.0"/>
  <p:tag name="KSO_WM_BEAUTIFY_FLAG" val="#wm#"/>
  <p:tag name="KSO_WM_UNIT_PRESET_TEXT" val="单击此处添加标题"/>
  <p:tag name="KSO_WM_UNIT_TEXT_FILL_FORE_SCHEMECOLOR_INDEX" val="8"/>
  <p:tag name="KSO_WM_UNIT_TEXT_FILL_TYPE" val="1"/>
</p:tagLst>
</file>

<file path=ppt/tags/tag185.xml><?xml version="1.0" encoding="utf-8"?>
<p:tagLst xmlns:p="http://schemas.openxmlformats.org/presentationml/2006/main">
  <p:tag name="KSO_WM_UNIT_NOCLEAR" val="0"/>
  <p:tag name="KSO_WM_UNIT_VALUE" val="16"/>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187487_3*l_h_f*1_4_1"/>
  <p:tag name="KSO_WM_TEMPLATE_CATEGORY" val="diagram"/>
  <p:tag name="KSO_WM_TEMPLATE_INDEX" val="20187487"/>
  <p:tag name="KSO_WM_UNIT_LAYERLEVEL" val="1_1_1"/>
  <p:tag name="KSO_WM_TAG_VERSION" val="1.0"/>
  <p:tag name="KSO_WM_BEAUTIFY_FLAG" val="#wm#"/>
  <p:tag name="KSO_WM_UNIT_PRESET_TEXT" val="单击此处添加文本具体内容，简明扼要的阐述您的观点。"/>
  <p:tag name="KSO_WM_UNIT_TEXT_FILL_FORE_SCHEMECOLOR_INDEX" val="13"/>
  <p:tag name="KSO_WM_UNIT_TEXT_FILL_TYPE" val="1"/>
</p:tagLst>
</file>

<file path=ppt/tags/tag186.xml><?xml version="1.0" encoding="utf-8"?>
<p:tagLst xmlns:p="http://schemas.openxmlformats.org/presentationml/2006/main">
  <p:tag name="KSO_WM_TEMPLATE_CATEGORY" val=""/>
  <p:tag name="KSO_WM_TEMPLATE_INDEX" val="20202807"/>
</p:tagLst>
</file>

<file path=ppt/tags/tag187.xml><?xml version="1.0" encoding="utf-8"?>
<p:tagLst xmlns:p="http://schemas.openxmlformats.org/presentationml/2006/main">
  <p:tag name="KSO_WM_TEMPLATE_CATEGORY" val=""/>
  <p:tag name="KSO_WM_TEMPLATE_INDEX" val="20202807"/>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i"/>
  <p:tag name="KSO_WM_UNIT_INDEX" val="1_1"/>
  <p:tag name="KSO_WM_UNIT_ID" val="diagram20200183_3*m_i*1_1"/>
  <p:tag name="KSO_WM_TEMPLATE_CATEGORY" val="diagram"/>
  <p:tag name="KSO_WM_TEMPLATE_INDEX" val="20200183"/>
  <p:tag name="KSO_WM_UNIT_LAYERLEVEL" val="1_1"/>
  <p:tag name="KSO_WM_TAG_VERSION" val="1.0"/>
  <p:tag name="KSO_WM_BEAUTIFY_FLAG" val="#wm#"/>
  <p:tag name="KSO_WM_UNIT_FILL_FORE_SCHEMECOLOR_INDEX" val="14"/>
  <p:tag name="KSO_WM_UNIT_FILL_TYPE" val="1"/>
  <p:tag name="KSO_WM_UNIT_TEXT_FILL_FORE_SCHEMECOLOR_INDEX" val="2"/>
  <p:tag name="KSO_WM_UNIT_TEXT_FILL_TYPE" val="1"/>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00183_3*m_h_i*1_1_1"/>
  <p:tag name="KSO_WM_TEMPLATE_CATEGORY" val="diagram"/>
  <p:tag name="KSO_WM_TEMPLATE_INDEX" val="20200183"/>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00183_3*m_h_i*1_2_1"/>
  <p:tag name="KSO_WM_TEMPLATE_CATEGORY" val="diagram"/>
  <p:tag name="KSO_WM_TEMPLATE_INDEX" val="20200183"/>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00183_3*m_h_i*1_3_1"/>
  <p:tag name="KSO_WM_TEMPLATE_CATEGORY" val="diagram"/>
  <p:tag name="KSO_WM_TEMPLATE_INDEX" val="20200183"/>
  <p:tag name="KSO_WM_UNIT_LAYERLEVEL" val="1_1_1"/>
  <p:tag name="KSO_WM_TAG_VERSION" val="1.0"/>
  <p:tag name="KSO_WM_BEAUTIFY_FLAG" val="#wm#"/>
  <p:tag name="KSO_WM_UNIT_FILL_FORE_SCHEMECOLOR_INDEX" val="7"/>
  <p:tag name="KSO_WM_UNIT_FILL_TYPE" val="1"/>
  <p:tag name="KSO_WM_UNIT_TEXT_FILL_FORE_SCHEMECOLOR_INDEX" val="13"/>
  <p:tag name="KSO_WM_UNIT_TEXT_FILL_TYPE" val="1"/>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00183_3*m_h_i*1_4_1"/>
  <p:tag name="KSO_WM_TEMPLATE_CATEGORY" val="diagram"/>
  <p:tag name="KSO_WM_TEMPLATE_INDEX" val="20200183"/>
  <p:tag name="KSO_WM_UNIT_LAYERLEVEL" val="1_1_1"/>
  <p:tag name="KSO_WM_TAG_VERSION" val="1.0"/>
  <p:tag name="KSO_WM_BEAUTIFY_FLAG" val="#wm#"/>
  <p:tag name="KSO_WM_UNIT_FILL_FORE_SCHEMECOLOR_INDEX" val="8"/>
  <p:tag name="KSO_WM_UNIT_FILL_TYPE" val="1"/>
  <p:tag name="KSO_WM_UNIT_TEXT_FILL_FORE_SCHEMECOLOR_INDEX" val="13"/>
  <p:tag name="KSO_WM_UNIT_TEXT_FILL_TYPE" val="1"/>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00183_3*m_h_i*1_1_2"/>
  <p:tag name="KSO_WM_TEMPLATE_CATEGORY" val="diagram"/>
  <p:tag name="KSO_WM_TEMPLATE_INDEX" val="20200183"/>
  <p:tag name="KSO_WM_UNIT_LAYERLEVEL" val="1_1_1"/>
  <p:tag name="KSO_WM_TAG_VERSION" val="1.0"/>
  <p:tag name="KSO_WM_BEAUTIFY_FLAG" val="#wm#"/>
  <p:tag name="KSO_WM_UNIT_TEXT_FILL_FORE_SCHEMECOLOR_INDEX" val="14"/>
  <p:tag name="KSO_WM_UNIT_TEXT_FILL_TYPE" val="1"/>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00183_3*m_h_i*1_2_2"/>
  <p:tag name="KSO_WM_TEMPLATE_CATEGORY" val="diagram"/>
  <p:tag name="KSO_WM_TEMPLATE_INDEX" val="20200183"/>
  <p:tag name="KSO_WM_UNIT_LAYERLEVEL" val="1_1_1"/>
  <p:tag name="KSO_WM_TAG_VERSION" val="1.0"/>
  <p:tag name="KSO_WM_BEAUTIFY_FLAG" val="#wm#"/>
  <p:tag name="KSO_WM_UNIT_TEXT_FILL_FORE_SCHEMECOLOR_INDEX" val="14"/>
  <p:tag name="KSO_WM_UNIT_TEXT_FILL_TYPE" val="1"/>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00183_3*m_h_i*1_3_2"/>
  <p:tag name="KSO_WM_TEMPLATE_CATEGORY" val="diagram"/>
  <p:tag name="KSO_WM_TEMPLATE_INDEX" val="20200183"/>
  <p:tag name="KSO_WM_UNIT_LAYERLEVEL" val="1_1_1"/>
  <p:tag name="KSO_WM_TAG_VERSION" val="1.0"/>
  <p:tag name="KSO_WM_BEAUTIFY_FLAG" val="#wm#"/>
  <p:tag name="KSO_WM_UNIT_TEXT_FILL_FORE_SCHEMECOLOR_INDEX" val="14"/>
  <p:tag name="KSO_WM_UNIT_TEXT_FILL_TYPE" val="1"/>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200183_3*m_h_i*1_4_2"/>
  <p:tag name="KSO_WM_TEMPLATE_CATEGORY" val="diagram"/>
  <p:tag name="KSO_WM_TEMPLATE_INDEX" val="20200183"/>
  <p:tag name="KSO_WM_UNIT_LAYERLEVEL" val="1_1_1"/>
  <p:tag name="KSO_WM_TAG_VERSION" val="1.0"/>
  <p:tag name="KSO_WM_BEAUTIFY_FLAG" val="#wm#"/>
  <p:tag name="KSO_WM_UNIT_TEXT_FILL_FORE_SCHEMECOLOR_INDEX" val="14"/>
  <p:tag name="KSO_WM_UNIT_TEXT_FILL_TYPE" val="1"/>
</p:tagLst>
</file>

<file path=ppt/tags/tag197.xml><?xml version="1.0" encoding="utf-8"?>
<p:tagLst xmlns:p="http://schemas.openxmlformats.org/presentationml/2006/main">
  <p:tag name="KSO_WM_UNIT_ISCONTENTSTITLE" val="0"/>
  <p:tag name="KSO_WM_UNIT_ISNUMDGMTITLE" val="0"/>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0183_3*m_h_a*1_1_1"/>
  <p:tag name="KSO_WM_TEMPLATE_CATEGORY" val="diagram"/>
  <p:tag name="KSO_WM_TEMPLATE_INDEX" val="20200183"/>
  <p:tag name="KSO_WM_UNIT_LAYERLEVEL" val="1_1_1"/>
  <p:tag name="KSO_WM_TAG_VERSION" val="1.0"/>
  <p:tag name="KSO_WM_BEAUTIFY_FLAG" val="#wm#"/>
  <p:tag name="KSO_WM_UNIT_PRESET_TEXT" val="添加标题"/>
  <p:tag name="KSO_WM_UNIT_TEXT_FILL_FORE_SCHEMECOLOR_INDEX" val="14"/>
  <p:tag name="KSO_WM_UNIT_TEXT_FILL_TYPE" val="1"/>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4"/>
  <p:tag name="KSO_WM_UNIT_ID" val="diagram20200183_3*m_h_i*1_1_4"/>
  <p:tag name="KSO_WM_TEMPLATE_CATEGORY" val="diagram"/>
  <p:tag name="KSO_WM_TEMPLATE_INDEX" val="20200183"/>
  <p:tag name="KSO_WM_UNIT_LAYERLEVEL" val="1_1_1"/>
  <p:tag name="KSO_WM_TAG_VERSION" val="1.0"/>
  <p:tag name="KSO_WM_BEAUTIFY_FLAG" val="#wm#"/>
  <p:tag name="KSO_WM_UNIT_LINE_FORE_SCHEMECOLOR_INDEX" val="14"/>
  <p:tag name="KSO_WM_UNIT_LINE_FILL_TYPE" val="2"/>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5"/>
  <p:tag name="KSO_WM_UNIT_ID" val="diagram20200183_3*m_h_i*1_1_5"/>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6"/>
  <p:tag name="KSO_WM_UNIT_ID" val="diagram20200183_3*m_h_i*1_1_6"/>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01.xml><?xml version="1.0" encoding="utf-8"?>
<p:tagLst xmlns:p="http://schemas.openxmlformats.org/presentationml/2006/main">
  <p:tag name="KSO_WM_UNIT_SUBTYPE" val="a"/>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1_1"/>
  <p:tag name="KSO_WM_UNIT_ID" val="diagram20200183_3*m_h_f*1_1_1"/>
  <p:tag name="KSO_WM_TEMPLATE_CATEGORY" val="diagram"/>
  <p:tag name="KSO_WM_TEMPLATE_INDEX" val="20200183"/>
  <p:tag name="KSO_WM_UNIT_LAYERLEVEL" val="1_1_1"/>
  <p:tag name="KSO_WM_TAG_VERSION" val="1.0"/>
  <p:tag name="KSO_WM_BEAUTIFY_FLAG" val="#wm#"/>
  <p:tag name="KSO_WM_UNIT_PRESET_TEXT" val="单击此处添加文本具体内容，简明扼要的阐述您的观点。"/>
  <p:tag name="KSO_WM_UNIT_TEXT_FILL_FORE_SCHEMECOLOR_INDEX" val="14"/>
  <p:tag name="KSO_WM_UNIT_TEXT_FILL_TYPE" val="1"/>
</p:tagLst>
</file>

<file path=ppt/tags/tag202.xml><?xml version="1.0" encoding="utf-8"?>
<p:tagLst xmlns:p="http://schemas.openxmlformats.org/presentationml/2006/main">
  <p:tag name="KSO_WM_UNIT_ISCONTENTSTITLE" val="0"/>
  <p:tag name="KSO_WM_UNIT_ISNUMDGMTITLE" val="0"/>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200183_3*m_h_a*1_2_1"/>
  <p:tag name="KSO_WM_TEMPLATE_CATEGORY" val="diagram"/>
  <p:tag name="KSO_WM_TEMPLATE_INDEX" val="20200183"/>
  <p:tag name="KSO_WM_UNIT_LAYERLEVEL" val="1_1_1"/>
  <p:tag name="KSO_WM_TAG_VERSION" val="1.0"/>
  <p:tag name="KSO_WM_BEAUTIFY_FLAG" val="#wm#"/>
  <p:tag name="KSO_WM_UNIT_PRESET_TEXT" val="添加标题"/>
  <p:tag name="KSO_WM_UNIT_TEXT_FILL_FORE_SCHEMECOLOR_INDEX" val="14"/>
  <p:tag name="KSO_WM_UNIT_TEXT_FILL_TYPE" val="1"/>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4"/>
  <p:tag name="KSO_WM_UNIT_ID" val="diagram20200183_3*m_h_i*1_2_4"/>
  <p:tag name="KSO_WM_TEMPLATE_CATEGORY" val="diagram"/>
  <p:tag name="KSO_WM_TEMPLATE_INDEX" val="20200183"/>
  <p:tag name="KSO_WM_UNIT_LAYERLEVEL" val="1_1_1"/>
  <p:tag name="KSO_WM_TAG_VERSION" val="1.0"/>
  <p:tag name="KSO_WM_BEAUTIFY_FLAG" val="#wm#"/>
  <p:tag name="KSO_WM_UNIT_LINE_FORE_SCHEMECOLOR_INDEX" val="14"/>
  <p:tag name="KSO_WM_UNIT_LINE_FILL_TYPE" val="2"/>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5"/>
  <p:tag name="KSO_WM_UNIT_ID" val="diagram20200183_3*m_h_i*1_2_5"/>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6"/>
  <p:tag name="KSO_WM_UNIT_ID" val="diagram20200183_3*m_h_i*1_2_6"/>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06.xml><?xml version="1.0" encoding="utf-8"?>
<p:tagLst xmlns:p="http://schemas.openxmlformats.org/presentationml/2006/main">
  <p:tag name="KSO_WM_UNIT_SUBTYPE" val="a"/>
  <p:tag name="KSO_WM_UNIT_NOCLEAR" val="0"/>
  <p:tag name="KSO_WM_UNIT_VALUE" val="30"/>
  <p:tag name="KSO_WM_UNIT_HIGHLIGHT" val="0"/>
  <p:tag name="KSO_WM_UNIT_COMPATIBLE" val="0"/>
  <p:tag name="KSO_WM_UNIT_DIAGRAM_ISNUMVISUAL" val="0"/>
  <p:tag name="KSO_WM_UNIT_DIAGRAM_ISREFERUNIT" val="0"/>
  <p:tag name="KSO_WM_DIAGRAM_GROUP_CODE" val="m1-1"/>
  <p:tag name="KSO_WM_UNIT_TYPE" val="m_h_f"/>
  <p:tag name="KSO_WM_UNIT_INDEX" val="1_2_1"/>
  <p:tag name="KSO_WM_UNIT_ID" val="diagram20200183_3*m_h_f*1_2_1"/>
  <p:tag name="KSO_WM_TEMPLATE_CATEGORY" val="diagram"/>
  <p:tag name="KSO_WM_TEMPLATE_INDEX" val="20200183"/>
  <p:tag name="KSO_WM_UNIT_LAYERLEVEL" val="1_1_1"/>
  <p:tag name="KSO_WM_TAG_VERSION" val="1.0"/>
  <p:tag name="KSO_WM_BEAUTIFY_FLAG" val="#wm#"/>
  <p:tag name="KSO_WM_UNIT_PRESET_TEXT" val="单击此处添加文本具体内容，简明扼要的阐述您的观点。"/>
  <p:tag name="KSO_WM_UNIT_TEXT_FILL_FORE_SCHEMECOLOR_INDEX" val="14"/>
  <p:tag name="KSO_WM_UNIT_TEXT_FILL_TYPE" val="1"/>
</p:tagLst>
</file>

<file path=ppt/tags/tag207.xml><?xml version="1.0" encoding="utf-8"?>
<p:tagLst xmlns:p="http://schemas.openxmlformats.org/presentationml/2006/main">
  <p:tag name="KSO_WM_UNIT_ISCONTENTSTITLE" val="0"/>
  <p:tag name="KSO_WM_UNIT_ISNUMDGMTITLE" val="0"/>
  <p:tag name="KSO_WM_UNIT_NOCLEAR" val="0"/>
  <p:tag name="KSO_WM_UNIT_VALUE" val="9"/>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200183_3*m_h_a*1_3_1"/>
  <p:tag name="KSO_WM_TEMPLATE_CATEGORY" val="diagram"/>
  <p:tag name="KSO_WM_TEMPLATE_INDEX" val="20200183"/>
  <p:tag name="KSO_WM_UNIT_LAYERLEVEL" val="1_1_1"/>
  <p:tag name="KSO_WM_TAG_VERSION" val="1.0"/>
  <p:tag name="KSO_WM_BEAUTIFY_FLAG" val="#wm#"/>
  <p:tag name="KSO_WM_UNIT_PRESET_TEXT" val="添加标题"/>
  <p:tag name="KSO_WM_UNIT_TEXT_FILL_FORE_SCHEMECOLOR_INDEX" val="14"/>
  <p:tag name="KSO_WM_UNIT_TEXT_FILL_TYPE" val="1"/>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4"/>
  <p:tag name="KSO_WM_UNIT_ID" val="diagram20200183_3*m_h_i*1_3_4"/>
  <p:tag name="KSO_WM_TEMPLATE_CATEGORY" val="diagram"/>
  <p:tag name="KSO_WM_TEMPLATE_INDEX" val="20200183"/>
  <p:tag name="KSO_WM_UNIT_LAYERLEVEL" val="1_1_1"/>
  <p:tag name="KSO_WM_TAG_VERSION" val="1.0"/>
  <p:tag name="KSO_WM_BEAUTIFY_FLAG" val="#wm#"/>
  <p:tag name="KSO_WM_UNIT_LINE_FORE_SCHEMECOLOR_INDEX" val="14"/>
  <p:tag name="KSO_WM_UNIT_LINE_FILL_TYPE" val="2"/>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5"/>
  <p:tag name="KSO_WM_UNIT_ID" val="diagram20200183_3*m_h_i*1_3_5"/>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6"/>
  <p:tag name="KSO_WM_UNIT_ID" val="diagram20200183_3*m_h_i*1_3_6"/>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11.xml><?xml version="1.0" encoding="utf-8"?>
<p:tagLst xmlns:p="http://schemas.openxmlformats.org/presentationml/2006/main">
  <p:tag name="KSO_WM_UNIT_SUBTYPE" val="a"/>
  <p:tag name="KSO_WM_UNIT_NOCLEAR" val="0"/>
  <p:tag name="KSO_WM_UNIT_VALUE" val="28"/>
  <p:tag name="KSO_WM_UNIT_HIGHLIGHT" val="0"/>
  <p:tag name="KSO_WM_UNIT_COMPATIBLE" val="0"/>
  <p:tag name="KSO_WM_UNIT_DIAGRAM_ISNUMVISUAL" val="0"/>
  <p:tag name="KSO_WM_UNIT_DIAGRAM_ISREFERUNIT" val="0"/>
  <p:tag name="KSO_WM_DIAGRAM_GROUP_CODE" val="m1-1"/>
  <p:tag name="KSO_WM_UNIT_TYPE" val="m_h_f"/>
  <p:tag name="KSO_WM_UNIT_INDEX" val="1_3_1"/>
  <p:tag name="KSO_WM_UNIT_ID" val="diagram20200183_3*m_h_f*1_3_1"/>
  <p:tag name="KSO_WM_TEMPLATE_CATEGORY" val="diagram"/>
  <p:tag name="KSO_WM_TEMPLATE_INDEX" val="20200183"/>
  <p:tag name="KSO_WM_UNIT_LAYERLEVEL" val="1_1_1"/>
  <p:tag name="KSO_WM_TAG_VERSION" val="1.0"/>
  <p:tag name="KSO_WM_BEAUTIFY_FLAG" val="#wm#"/>
  <p:tag name="KSO_WM_UNIT_PRESET_TEXT" val="单击此处添加文本具体内容，简明扼要的阐述您的观点。"/>
  <p:tag name="KSO_WM_UNIT_TEXT_FILL_FORE_SCHEMECOLOR_INDEX" val="14"/>
  <p:tag name="KSO_WM_UNIT_TEXT_FILL_TYPE" val="1"/>
</p:tagLst>
</file>

<file path=ppt/tags/tag212.xml><?xml version="1.0" encoding="utf-8"?>
<p:tagLst xmlns:p="http://schemas.openxmlformats.org/presentationml/2006/main">
  <p:tag name="KSO_WM_UNIT_ISCONTENTSTITLE" val="0"/>
  <p:tag name="KSO_WM_UNIT_ISNUMDGMTITLE" val="0"/>
  <p:tag name="KSO_WM_UNIT_NOCLEAR" val="0"/>
  <p:tag name="KSO_WM_UNIT_VALUE" val="9"/>
  <p:tag name="KSO_WM_UNIT_HIGHLIGHT" val="0"/>
  <p:tag name="KSO_WM_UNIT_COMPATIBLE" val="0"/>
  <p:tag name="KSO_WM_UNIT_DIAGRAM_ISNUMVISUAL" val="0"/>
  <p:tag name="KSO_WM_UNIT_DIAGRAM_ISREFERUNIT" val="0"/>
  <p:tag name="KSO_WM_DIAGRAM_GROUP_CODE" val="m1-1"/>
  <p:tag name="KSO_WM_UNIT_TYPE" val="m_h_a"/>
  <p:tag name="KSO_WM_UNIT_INDEX" val="1_4_1"/>
  <p:tag name="KSO_WM_UNIT_ID" val="diagram20200183_3*m_h_a*1_4_1"/>
  <p:tag name="KSO_WM_TEMPLATE_CATEGORY" val="diagram"/>
  <p:tag name="KSO_WM_TEMPLATE_INDEX" val="20200183"/>
  <p:tag name="KSO_WM_UNIT_LAYERLEVEL" val="1_1_1"/>
  <p:tag name="KSO_WM_TAG_VERSION" val="1.0"/>
  <p:tag name="KSO_WM_BEAUTIFY_FLAG" val="#wm#"/>
  <p:tag name="KSO_WM_UNIT_PRESET_TEXT" val="添加标题"/>
  <p:tag name="KSO_WM_UNIT_TEXT_FILL_FORE_SCHEMECOLOR_INDEX" val="14"/>
  <p:tag name="KSO_WM_UNIT_TEXT_FILL_TYPE" val="1"/>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4"/>
  <p:tag name="KSO_WM_UNIT_ID" val="diagram20200183_3*m_h_i*1_4_4"/>
  <p:tag name="KSO_WM_TEMPLATE_CATEGORY" val="diagram"/>
  <p:tag name="KSO_WM_TEMPLATE_INDEX" val="20200183"/>
  <p:tag name="KSO_WM_UNIT_LAYERLEVEL" val="1_1_1"/>
  <p:tag name="KSO_WM_TAG_VERSION" val="1.0"/>
  <p:tag name="KSO_WM_BEAUTIFY_FLAG" val="#wm#"/>
  <p:tag name="KSO_WM_UNIT_LINE_FORE_SCHEMECOLOR_INDEX" val="14"/>
  <p:tag name="KSO_WM_UNIT_LINE_FILL_TYPE" val="2"/>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5"/>
  <p:tag name="KSO_WM_UNIT_ID" val="diagram20200183_3*m_h_i*1_4_5"/>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6"/>
  <p:tag name="KSO_WM_UNIT_ID" val="diagram20200183_3*m_h_i*1_4_6"/>
  <p:tag name="KSO_WM_TEMPLATE_CATEGORY" val="diagram"/>
  <p:tag name="KSO_WM_TEMPLATE_INDEX" val="20200183"/>
  <p:tag name="KSO_WM_UNIT_LAYERLEVEL" val="1_1_1"/>
  <p:tag name="KSO_WM_TAG_VERSION" val="1.0"/>
  <p:tag name="KSO_WM_BEAUTIFY_FLAG" val="#wm#"/>
  <p:tag name="KSO_WM_UNIT_FILL_FORE_SCHEMECOLOR_INDEX" val="13"/>
  <p:tag name="KSO_WM_UNIT_FILL_TYPE" val="1"/>
  <p:tag name="KSO_WM_UNIT_TEXT_FILL_FORE_SCHEMECOLOR_INDEX" val="2"/>
  <p:tag name="KSO_WM_UNIT_TEXT_FILL_TYPE" val="1"/>
</p:tagLst>
</file>

<file path=ppt/tags/tag216.xml><?xml version="1.0" encoding="utf-8"?>
<p:tagLst xmlns:p="http://schemas.openxmlformats.org/presentationml/2006/main">
  <p:tag name="KSO_WM_UNIT_SUBTYPE" val="a"/>
  <p:tag name="KSO_WM_UNIT_NOCLEAR" val="0"/>
  <p:tag name="KSO_WM_UNIT_VALUE" val="28"/>
  <p:tag name="KSO_WM_UNIT_HIGHLIGHT" val="0"/>
  <p:tag name="KSO_WM_UNIT_COMPATIBLE" val="0"/>
  <p:tag name="KSO_WM_UNIT_DIAGRAM_ISNUMVISUAL" val="0"/>
  <p:tag name="KSO_WM_UNIT_DIAGRAM_ISREFERUNIT" val="0"/>
  <p:tag name="KSO_WM_DIAGRAM_GROUP_CODE" val="m1-1"/>
  <p:tag name="KSO_WM_UNIT_TYPE" val="m_h_f"/>
  <p:tag name="KSO_WM_UNIT_INDEX" val="1_4_1"/>
  <p:tag name="KSO_WM_UNIT_ID" val="diagram20200183_3*m_h_f*1_4_1"/>
  <p:tag name="KSO_WM_TEMPLATE_CATEGORY" val="diagram"/>
  <p:tag name="KSO_WM_TEMPLATE_INDEX" val="20200183"/>
  <p:tag name="KSO_WM_UNIT_LAYERLEVEL" val="1_1_1"/>
  <p:tag name="KSO_WM_TAG_VERSION" val="1.0"/>
  <p:tag name="KSO_WM_BEAUTIFY_FLAG" val="#wm#"/>
  <p:tag name="KSO_WM_UNIT_PRESET_TEXT" val="单击此处添加文本具体内容，简明扼要的阐述您的观点。"/>
  <p:tag name="KSO_WM_UNIT_TEXT_FILL_FORE_SCHEMECOLOR_INDEX" val="14"/>
  <p:tag name="KSO_WM_UNIT_TEXT_FILL_TYPE" val="1"/>
</p:tagLst>
</file>

<file path=ppt/tags/tag217.xml><?xml version="1.0" encoding="utf-8"?>
<p:tagLst xmlns:p="http://schemas.openxmlformats.org/presentationml/2006/main">
  <p:tag name="KSO_WM_TEMPLATE_CATEGORY" val=""/>
  <p:tag name="KSO_WM_TEMPLATE_INDEX" val="20202807"/>
</p:tagLst>
</file>

<file path=ppt/tags/tag218.xml><?xml version="1.0" encoding="utf-8"?>
<p:tagLst xmlns:p="http://schemas.openxmlformats.org/presentationml/2006/main">
  <p:tag name="KSO_WM_TEMPLATE_CATEGORY" val=""/>
  <p:tag name="KSO_WM_TEMPLATE_INDEX" val="20202807"/>
</p:tagLst>
</file>

<file path=ppt/tags/tag219.xml><?xml version="1.0" encoding="utf-8"?>
<p:tagLst xmlns:p="http://schemas.openxmlformats.org/presentationml/2006/main">
  <p:tag name="KSO_WM_TEMPLATE_CATEGORY" val=""/>
  <p:tag name="KSO_WM_TEMPLATE_INDEX" val="20202807"/>
</p:tagLst>
</file>

<file path=ppt/tags/tag220.xml><?xml version="1.0" encoding="utf-8"?>
<p:tagLst xmlns:p="http://schemas.openxmlformats.org/presentationml/2006/main">
  <p:tag name="KSO_WM_TEMPLATE_CATEGORY" val=""/>
  <p:tag name="KSO_WM_TEMPLATE_INDEX" val="20202807"/>
</p:tagLst>
</file>

<file path=ppt/tags/tag221.xml><?xml version="1.0" encoding="utf-8"?>
<p:tagLst xmlns:p="http://schemas.openxmlformats.org/presentationml/2006/main">
  <p:tag name="KSO_WM_TEMPLATE_CATEGORY" val=""/>
  <p:tag name="KSO_WM_TEMPLATE_INDEX" val="20202807"/>
</p:tagLst>
</file>

<file path=ppt/tags/tag222.xml><?xml version="1.0" encoding="utf-8"?>
<p:tagLst xmlns:p="http://schemas.openxmlformats.org/presentationml/2006/main">
  <p:tag name="KSO_WM_TEMPLATE_CATEGORY" val=""/>
  <p:tag name="KSO_WM_TEMPLATE_INDEX" val="20202807"/>
</p:tagLst>
</file>

<file path=ppt/tags/tag223.xml><?xml version="1.0" encoding="utf-8"?>
<p:tagLst xmlns:p="http://schemas.openxmlformats.org/presentationml/2006/main">
  <p:tag name="KSO_WM_TEMPLATE_CATEGORY" val=""/>
  <p:tag name="KSO_WM_TEMPLATE_INDEX" val="20202807"/>
</p:tagLst>
</file>

<file path=ppt/tags/tag224.xml><?xml version="1.0" encoding="utf-8"?>
<p:tagLst xmlns:p="http://schemas.openxmlformats.org/presentationml/2006/main">
  <p:tag name="KSO_WM_TEMPLATE_CATEGORY" val=""/>
  <p:tag name="KSO_WM_TEMPLATE_INDEX" val="20202807"/>
</p:tagLst>
</file>

<file path=ppt/tags/tag225.xml><?xml version="1.0" encoding="utf-8"?>
<p:tagLst xmlns:p="http://schemas.openxmlformats.org/presentationml/2006/main">
  <p:tag name="KSO_WM_TEMPLATE_CATEGORY" val=""/>
  <p:tag name="KSO_WM_TEMPLATE_INDEX" val="20202807"/>
</p:tagLst>
</file>

<file path=ppt/tags/tag226.xml><?xml version="1.0" encoding="utf-8"?>
<p:tagLst xmlns:p="http://schemas.openxmlformats.org/presentationml/2006/main">
  <p:tag name="KSO_WM_UNIT_PRESET_TEXT" val="壹"/>
  <p:tag name="KSO_WM_UNIT_NOCLEAR" val="0"/>
  <p:tag name="KSO_WM_UNIT_VALUE" val="2"/>
  <p:tag name="KSO_WM_UNIT_HIGHLIGHT" val="0"/>
  <p:tag name="KSO_WM_UNIT_COMPATIBLE" val="1"/>
  <p:tag name="KSO_WM_UNIT_DIAGRAM_ISNUMVISUAL" val="0"/>
  <p:tag name="KSO_WM_UNIT_DIAGRAM_ISREFERUNIT" val="0"/>
  <p:tag name="KSO_WM_UNIT_TYPE" val="e"/>
  <p:tag name="KSO_WM_UNIT_INDEX" val="1"/>
  <p:tag name="KSO_WM_UNIT_ID" val="custom20202807_6*e*1"/>
  <p:tag name="KSO_WM_TEMPLATE_CATEGORY" val="custom"/>
  <p:tag name="KSO_WM_TEMPLATE_INDEX" val="20202807"/>
  <p:tag name="KSO_WM_UNIT_LAYERLEVEL" val="1"/>
  <p:tag name="KSO_WM_TAG_VERSION" val="1.0"/>
  <p:tag name="KSO_WM_BEAUTIFY_FLAG" val="#wm#"/>
</p:tagLst>
</file>

<file path=ppt/tags/tag227.xml><?xml version="1.0" encoding="utf-8"?>
<p:tagLst xmlns:p="http://schemas.openxmlformats.org/presentationml/2006/main">
  <p:tag name="KSO_WM_UNIT_ISCONTENTSTITLE" val="0"/>
  <p:tag name="KSO_WM_UNIT_PRESET_TEXT" val="单击此处添加正文，文字是您思想的提炼，请尽量言简意赅的阐述观点。"/>
  <p:tag name="KSO_WM_UNIT_NOCLEAR" val="0"/>
  <p:tag name="KSO_WM_UNIT_VALUE" val="69"/>
  <p:tag name="KSO_WM_UNIT_HIGHLIGHT" val="0"/>
  <p:tag name="KSO_WM_UNIT_COMPATIBLE" val="0"/>
  <p:tag name="KSO_WM_UNIT_DIAGRAM_ISNUMVISUAL" val="0"/>
  <p:tag name="KSO_WM_UNIT_DIAGRAM_ISREFERUNIT" val="0"/>
  <p:tag name="KSO_WM_UNIT_TYPE" val="b"/>
  <p:tag name="KSO_WM_UNIT_INDEX" val="1"/>
  <p:tag name="KSO_WM_UNIT_ID" val="custom20202807_6*b*1"/>
  <p:tag name="KSO_WM_TEMPLATE_CATEGORY" val="custom"/>
  <p:tag name="KSO_WM_TEMPLATE_INDEX" val="20202807"/>
  <p:tag name="KSO_WM_UNIT_LAYERLEVEL" val="1"/>
  <p:tag name="KSO_WM_TAG_VERSION" val="1.0"/>
  <p:tag name="KSO_WM_BEAUTIFY_FLAG" val="#wm#"/>
</p:tagLst>
</file>

<file path=ppt/tags/tag228.xml><?xml version="1.0" encoding="utf-8"?>
<p:tagLst xmlns:p="http://schemas.openxmlformats.org/presentationml/2006/main">
  <p:tag name="KSO_WM_SLIDE_ID" val="custom20202807_6"/>
  <p:tag name="KSO_WM_TEMPLATE_SUBCATEGORY" val="0"/>
  <p:tag name="KSO_WM_TEMPLATE_MASTER_TYPE" val="1"/>
  <p:tag name="KSO_WM_TEMPLATE_COLOR_TYPE" val="1"/>
  <p:tag name="KSO_WM_SLIDE_TYPE" val="sectionTitle"/>
  <p:tag name="KSO_WM_SLIDE_SUBTYPE" val="pureTxt"/>
  <p:tag name="KSO_WM_SLIDE_ITEM_CNT" val="0"/>
  <p:tag name="KSO_WM_SLIDE_INDEX" val="6"/>
  <p:tag name="KSO_WM_TAG_VERSION" val="1.0"/>
  <p:tag name="KSO_WM_BEAUTIFY_FLAG" val="#wm#"/>
  <p:tag name="KSO_WM_TEMPLATE_CATEGORY" val="custom"/>
  <p:tag name="KSO_WM_TEMPLATE_INDEX" val="20202807"/>
  <p:tag name="KSO_WM_SLIDE_LAYOUT" val="a_b_e"/>
  <p:tag name="KSO_WM_SLIDE_LAYOUT_CNT" val="1_1_1"/>
</p:tagLst>
</file>

<file path=ppt/theme/theme1.xml><?xml version="1.0" encoding="utf-8"?>
<a:theme xmlns:a="http://schemas.openxmlformats.org/drawingml/2006/main" name="Office 主题​​">
  <a:themeElements>
    <a:clrScheme name="20202807">
      <a:dk1>
        <a:srgbClr val="000000"/>
      </a:dk1>
      <a:lt1>
        <a:srgbClr val="FFFFFF"/>
      </a:lt1>
      <a:dk2>
        <a:srgbClr val="E9E8E2"/>
      </a:dk2>
      <a:lt2>
        <a:srgbClr val="F4F3EE"/>
      </a:lt2>
      <a:accent1>
        <a:srgbClr val="BACB98"/>
      </a:accent1>
      <a:accent2>
        <a:srgbClr val="C4C093"/>
      </a:accent2>
      <a:accent3>
        <a:srgbClr val="CDB996"/>
      </a:accent3>
      <a:accent4>
        <a:srgbClr val="CEAF96"/>
      </a:accent4>
      <a:accent5>
        <a:srgbClr val="D0AC9D"/>
      </a:accent5>
      <a:accent6>
        <a:srgbClr val="CFAAA2"/>
      </a:accent6>
      <a:hlink>
        <a:srgbClr val="658BD5"/>
      </a:hlink>
      <a:folHlink>
        <a:srgbClr val="9F67A3"/>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20202807">
    <a:dk1>
      <a:srgbClr val="000000"/>
    </a:dk1>
    <a:lt1>
      <a:srgbClr val="FFFFFF"/>
    </a:lt1>
    <a:dk2>
      <a:srgbClr val="E9E8E2"/>
    </a:dk2>
    <a:lt2>
      <a:srgbClr val="F4F3EE"/>
    </a:lt2>
    <a:accent1>
      <a:srgbClr val="BACB98"/>
    </a:accent1>
    <a:accent2>
      <a:srgbClr val="C4C093"/>
    </a:accent2>
    <a:accent3>
      <a:srgbClr val="CDB996"/>
    </a:accent3>
    <a:accent4>
      <a:srgbClr val="CEAF96"/>
    </a:accent4>
    <a:accent5>
      <a:srgbClr val="D0AC9D"/>
    </a:accent5>
    <a:accent6>
      <a:srgbClr val="CFAAA2"/>
    </a:accent6>
    <a:hlink>
      <a:srgbClr val="658BD5"/>
    </a:hlink>
    <a:folHlink>
      <a:srgbClr val="9F67A3"/>
    </a:folHlink>
  </a:clrScheme>
</a:themeOverride>
</file>

<file path=docProps/app.xml><?xml version="1.0" encoding="utf-8"?>
<Properties xmlns="http://schemas.openxmlformats.org/officeDocument/2006/extended-properties" xmlns:vt="http://schemas.openxmlformats.org/officeDocument/2006/docPropsVTypes">
  <TotalTime>0</TotalTime>
  <Words>4745</Words>
  <Application>WPS 演示</Application>
  <PresentationFormat>宽屏</PresentationFormat>
  <Paragraphs>165</Paragraphs>
  <Slides>13</Slides>
  <Notes>1</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13</vt:i4>
      </vt:variant>
    </vt:vector>
  </HeadingPairs>
  <TitlesOfParts>
    <vt:vector size="28" baseType="lpstr">
      <vt:lpstr>Arial</vt:lpstr>
      <vt:lpstr>宋体</vt:lpstr>
      <vt:lpstr>Wingdings</vt:lpstr>
      <vt:lpstr>隶书</vt:lpstr>
      <vt:lpstr>汉仪尚巍手书W</vt:lpstr>
      <vt:lpstr>华文新魏</vt:lpstr>
      <vt:lpstr>微软雅黑</vt:lpstr>
      <vt:lpstr>华文中宋</vt:lpstr>
      <vt:lpstr>黑体</vt:lpstr>
      <vt:lpstr>仿宋</vt:lpstr>
      <vt:lpstr>Wingdings</vt:lpstr>
      <vt:lpstr>Times New Roman</vt:lpstr>
      <vt:lpstr>Arial Unicode MS</vt:lpstr>
      <vt:lpstr>Calibri</vt:lpstr>
      <vt:lpstr>Office 主题​​</vt:lpstr>
      <vt:lpstr>“三纵四横一促进”立体化 职业指导模式 </vt:lpstr>
      <vt:lpstr>PowerPoint 演示文稿</vt:lpstr>
      <vt:lpstr>“三纵”分类标准</vt:lpstr>
      <vt:lpstr>PowerPoint 演示文稿</vt:lpstr>
      <vt:lpstr>对初级层次服务对象的职业指导</vt:lpstr>
      <vt:lpstr>对初级层次服务对象的职业指导</vt:lpstr>
      <vt:lpstr>对初级层次服务对象的职业指导</vt:lpstr>
      <vt:lpstr>对中级层次服务对象的职业指导 </vt:lpstr>
      <vt:lpstr>对高层次服务对象的职业指导 </vt:lpstr>
      <vt:lpstr>对特殊层次服务对象的职业指导   </vt:lpstr>
      <vt:lpstr>对特殊层次服务对象的职业指导   </vt:lpstr>
      <vt:lpstr>“一促进”  </vt:lpstr>
      <vt:lpstr>PowerPoint 演示文稿</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“立足市场 三纵四横一促进”立体化职业指导服务模式</dc:title>
  <dc:creator>hp</dc:creator>
  <cp:lastModifiedBy>邱彭渝丶</cp:lastModifiedBy>
  <cp:revision>28</cp:revision>
  <dcterms:created xsi:type="dcterms:W3CDTF">2020-12-25T02:12:00Z</dcterms:created>
  <dcterms:modified xsi:type="dcterms:W3CDTF">2021-02-25T22:26:42Z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